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336" r:id="rId4"/>
    <p:sldId id="442" r:id="rId5"/>
    <p:sldId id="443" r:id="rId6"/>
    <p:sldId id="444" r:id="rId7"/>
    <p:sldId id="440" r:id="rId8"/>
    <p:sldId id="445" r:id="rId9"/>
    <p:sldId id="447" r:id="rId10"/>
    <p:sldId id="448" r:id="rId11"/>
    <p:sldId id="451" r:id="rId12"/>
    <p:sldId id="449" r:id="rId13"/>
    <p:sldId id="450" r:id="rId14"/>
    <p:sldId id="455" r:id="rId15"/>
    <p:sldId id="452" r:id="rId16"/>
    <p:sldId id="457" r:id="rId17"/>
    <p:sldId id="454" r:id="rId18"/>
    <p:sldId id="458" r:id="rId19"/>
    <p:sldId id="460" r:id="rId20"/>
    <p:sldId id="459" r:id="rId21"/>
    <p:sldId id="461" r:id="rId22"/>
    <p:sldId id="462" r:id="rId23"/>
    <p:sldId id="436" r:id="rId24"/>
    <p:sldId id="382" r:id="rId25"/>
    <p:sldId id="361" r:id="rId26"/>
    <p:sldId id="431" r:id="rId27"/>
    <p:sldId id="439" r:id="rId28"/>
    <p:sldId id="386" r:id="rId29"/>
    <p:sldId id="427" r:id="rId30"/>
    <p:sldId id="404" r:id="rId31"/>
    <p:sldId id="388" r:id="rId32"/>
    <p:sldId id="389" r:id="rId33"/>
    <p:sldId id="429" r:id="rId34"/>
    <p:sldId id="433" r:id="rId35"/>
    <p:sldId id="426" r:id="rId36"/>
    <p:sldId id="390" r:id="rId37"/>
    <p:sldId id="424" r:id="rId38"/>
    <p:sldId id="435" r:id="rId39"/>
    <p:sldId id="405" r:id="rId40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441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5/6/23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710963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What is the structure of Philippians?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1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1:12-2:30: News and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  Instructions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3:1-21: Digression…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4:1-9: Exhortations…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4:10-20: Gratitude…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0"/>
            <a:ext cx="7471953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1:12-26:    Paul’s “Affairs”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1:17-2:18: The Philippians’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  “Affairs”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2:19-30:    What’s Next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3:1-4:3:     Their “Affairs” Again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0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6156" name="Freeform: Shape 615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57" name="Freeform: Shape 615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148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1"/>
            <a:ext cx="7481480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 (1/2)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1:3-11: 	     Prayers for Partners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1:12-26:    Reports of Gospel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  Ministry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1:27-2:18: Imperatives for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  Citizens Worthy of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 	     the Gospel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95151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6A15A88-001A-4EEF-8984-D87E6435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1"/>
            <a:ext cx="7481480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 (2/2)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2:19-30: Recommendations of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Christ-like Servants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3:1-21:   Disclosures of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		  Personal Experience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4:1-9:     Final Appeals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4:10-20: Thanks for Gifts from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Partners</a:t>
            </a: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7"/>
          <a:stretch/>
        </p:blipFill>
        <p:spPr bwMode="auto">
          <a:xfrm>
            <a:off x="1" y="10"/>
            <a:ext cx="4551219" cy="6857990"/>
          </a:xfrm>
          <a:custGeom>
            <a:avLst/>
            <a:gdLst/>
            <a:ahLst/>
            <a:cxnLst/>
            <a:rect l="l" t="t" r="r" b="b"/>
            <a:pathLst>
              <a:path w="4551219" h="6858000">
                <a:moveTo>
                  <a:pt x="4194211" y="6564619"/>
                </a:moveTo>
                <a:lnTo>
                  <a:pt x="4194211" y="6564620"/>
                </a:lnTo>
                <a:cubicBezTo>
                  <a:pt x="4204498" y="6575478"/>
                  <a:pt x="4210595" y="6582146"/>
                  <a:pt x="4216690" y="6588625"/>
                </a:cubicBezTo>
                <a:lnTo>
                  <a:pt x="4233312" y="6625224"/>
                </a:lnTo>
                <a:lnTo>
                  <a:pt x="4226218" y="6662539"/>
                </a:lnTo>
                <a:lnTo>
                  <a:pt x="4226217" y="6662540"/>
                </a:lnTo>
                <a:lnTo>
                  <a:pt x="4226216" y="6662543"/>
                </a:lnTo>
                <a:lnTo>
                  <a:pt x="4214767" y="6683026"/>
                </a:lnTo>
                <a:lnTo>
                  <a:pt x="4211619" y="6702975"/>
                </a:lnTo>
                <a:lnTo>
                  <a:pt x="4211619" y="6702976"/>
                </a:lnTo>
                <a:cubicBezTo>
                  <a:pt x="4212024" y="6716168"/>
                  <a:pt x="4217168" y="6729218"/>
                  <a:pt x="4225455" y="6742552"/>
                </a:cubicBezTo>
                <a:lnTo>
                  <a:pt x="4225456" y="6742554"/>
                </a:lnTo>
                <a:lnTo>
                  <a:pt x="4244933" y="6812061"/>
                </a:lnTo>
                <a:lnTo>
                  <a:pt x="4244933" y="6812063"/>
                </a:lnTo>
                <a:lnTo>
                  <a:pt x="4244933" y="6812062"/>
                </a:lnTo>
                <a:lnTo>
                  <a:pt x="4244933" y="6812061"/>
                </a:lnTo>
                <a:lnTo>
                  <a:pt x="4240159" y="6776799"/>
                </a:lnTo>
                <a:lnTo>
                  <a:pt x="4225456" y="6742554"/>
                </a:lnTo>
                <a:lnTo>
                  <a:pt x="4225455" y="6742551"/>
                </a:lnTo>
                <a:lnTo>
                  <a:pt x="4211619" y="6702975"/>
                </a:lnTo>
                <a:lnTo>
                  <a:pt x="4226216" y="6662543"/>
                </a:lnTo>
                <a:lnTo>
                  <a:pt x="4226217" y="6662541"/>
                </a:lnTo>
                <a:lnTo>
                  <a:pt x="4226218" y="6662539"/>
                </a:lnTo>
                <a:lnTo>
                  <a:pt x="4233301" y="6645551"/>
                </a:lnTo>
                <a:lnTo>
                  <a:pt x="4233312" y="6625224"/>
                </a:lnTo>
                <a:lnTo>
                  <a:pt x="4233312" y="6625223"/>
                </a:lnTo>
                <a:cubicBezTo>
                  <a:pt x="4231216" y="6611340"/>
                  <a:pt x="4225168" y="6597577"/>
                  <a:pt x="4216690" y="6588624"/>
                </a:cubicBezTo>
                <a:close/>
                <a:moveTo>
                  <a:pt x="4274532" y="6438980"/>
                </a:moveTo>
                <a:lnTo>
                  <a:pt x="4254602" y="6463839"/>
                </a:lnTo>
                <a:lnTo>
                  <a:pt x="4254600" y="6463848"/>
                </a:lnTo>
                <a:lnTo>
                  <a:pt x="4240803" y="6513011"/>
                </a:lnTo>
                <a:lnTo>
                  <a:pt x="4221998" y="6546193"/>
                </a:lnTo>
                <a:lnTo>
                  <a:pt x="4221998" y="6546194"/>
                </a:lnTo>
                <a:lnTo>
                  <a:pt x="4238336" y="6521803"/>
                </a:lnTo>
                <a:lnTo>
                  <a:pt x="4240803" y="6513011"/>
                </a:lnTo>
                <a:lnTo>
                  <a:pt x="4243614" y="6508051"/>
                </a:lnTo>
                <a:lnTo>
                  <a:pt x="4254600" y="6463848"/>
                </a:lnTo>
                <a:lnTo>
                  <a:pt x="4254602" y="6463840"/>
                </a:lnTo>
                <a:cubicBezTo>
                  <a:pt x="4257553" y="6451649"/>
                  <a:pt x="4265030" y="6444076"/>
                  <a:pt x="4274532" y="6438980"/>
                </a:cubicBezTo>
                <a:close/>
                <a:moveTo>
                  <a:pt x="4360506" y="6365203"/>
                </a:moveTo>
                <a:lnTo>
                  <a:pt x="4359224" y="6387909"/>
                </a:lnTo>
                <a:lnTo>
                  <a:pt x="4357461" y="6391548"/>
                </a:lnTo>
                <a:lnTo>
                  <a:pt x="4349806" y="6407331"/>
                </a:lnTo>
                <a:lnTo>
                  <a:pt x="4349806" y="6407332"/>
                </a:lnTo>
                <a:lnTo>
                  <a:pt x="4357461" y="6391548"/>
                </a:lnTo>
                <a:lnTo>
                  <a:pt x="4359225" y="6387909"/>
                </a:lnTo>
                <a:close/>
                <a:moveTo>
                  <a:pt x="4121437" y="4221390"/>
                </a:moveTo>
                <a:lnTo>
                  <a:pt x="4121437" y="4221391"/>
                </a:lnTo>
                <a:cubicBezTo>
                  <a:pt x="4122199" y="4232060"/>
                  <a:pt x="4122389" y="4243872"/>
                  <a:pt x="4127153" y="4253014"/>
                </a:cubicBezTo>
                <a:cubicBezTo>
                  <a:pt x="4139346" y="4277401"/>
                  <a:pt x="4154966" y="4300070"/>
                  <a:pt x="4166969" y="4324645"/>
                </a:cubicBezTo>
                <a:lnTo>
                  <a:pt x="4175923" y="4363890"/>
                </a:lnTo>
                <a:lnTo>
                  <a:pt x="4175161" y="4482003"/>
                </a:lnTo>
                <a:cubicBezTo>
                  <a:pt x="4172493" y="4546775"/>
                  <a:pt x="4171921" y="4612499"/>
                  <a:pt x="4115151" y="4659173"/>
                </a:cubicBezTo>
                <a:cubicBezTo>
                  <a:pt x="4110579" y="4662985"/>
                  <a:pt x="4107911" y="4671175"/>
                  <a:pt x="4107149" y="4677654"/>
                </a:cubicBezTo>
                <a:cubicBezTo>
                  <a:pt x="4103530" y="4707563"/>
                  <a:pt x="4103148" y="4738234"/>
                  <a:pt x="4097242" y="4767763"/>
                </a:cubicBezTo>
                <a:cubicBezTo>
                  <a:pt x="4094861" y="4779574"/>
                  <a:pt x="4094052" y="4790386"/>
                  <a:pt x="4095933" y="4800482"/>
                </a:cubicBezTo>
                <a:lnTo>
                  <a:pt x="4095933" y="4800483"/>
                </a:lnTo>
                <a:cubicBezTo>
                  <a:pt x="4097814" y="4810580"/>
                  <a:pt x="4102387" y="4819963"/>
                  <a:pt x="4110769" y="4828916"/>
                </a:cubicBezTo>
                <a:lnTo>
                  <a:pt x="4132950" y="4863342"/>
                </a:lnTo>
                <a:lnTo>
                  <a:pt x="4140479" y="4889274"/>
                </a:lnTo>
                <a:lnTo>
                  <a:pt x="4138774" y="4912167"/>
                </a:lnTo>
                <a:cubicBezTo>
                  <a:pt x="4137059" y="4919977"/>
                  <a:pt x="4136702" y="4927121"/>
                  <a:pt x="4137372" y="4933803"/>
                </a:cubicBezTo>
                <a:lnTo>
                  <a:pt x="4137372" y="4933804"/>
                </a:lnTo>
                <a:lnTo>
                  <a:pt x="4142131" y="4952672"/>
                </a:lnTo>
                <a:lnTo>
                  <a:pt x="4144924" y="4957453"/>
                </a:lnTo>
                <a:lnTo>
                  <a:pt x="4146202" y="4961455"/>
                </a:lnTo>
                <a:cubicBezTo>
                  <a:pt x="4150713" y="4970096"/>
                  <a:pt x="4156419" y="4978393"/>
                  <a:pt x="4162206" y="4987037"/>
                </a:cubicBezTo>
                <a:cubicBezTo>
                  <a:pt x="4173445" y="5003801"/>
                  <a:pt x="4187543" y="5022852"/>
                  <a:pt x="4188685" y="5041521"/>
                </a:cubicBezTo>
                <a:cubicBezTo>
                  <a:pt x="4189304" y="5052095"/>
                  <a:pt x="4192222" y="5062299"/>
                  <a:pt x="4195901" y="5072375"/>
                </a:cubicBezTo>
                <a:lnTo>
                  <a:pt x="4201805" y="5087442"/>
                </a:lnTo>
                <a:lnTo>
                  <a:pt x="4214832" y="5133219"/>
                </a:lnTo>
                <a:lnTo>
                  <a:pt x="4214833" y="5133224"/>
                </a:lnTo>
                <a:lnTo>
                  <a:pt x="4208118" y="5166112"/>
                </a:lnTo>
                <a:lnTo>
                  <a:pt x="4208118" y="5166113"/>
                </a:lnTo>
                <a:cubicBezTo>
                  <a:pt x="4207356" y="5167637"/>
                  <a:pt x="4207928" y="5169780"/>
                  <a:pt x="4208809" y="5172090"/>
                </a:cubicBezTo>
                <a:lnTo>
                  <a:pt x="4211356" y="5179067"/>
                </a:lnTo>
                <a:cubicBezTo>
                  <a:pt x="4214976" y="5196594"/>
                  <a:pt x="4215024" y="5213597"/>
                  <a:pt x="4211190" y="5229433"/>
                </a:cubicBezTo>
                <a:lnTo>
                  <a:pt x="4200644" y="5248928"/>
                </a:lnTo>
                <a:lnTo>
                  <a:pt x="4187733" y="5272795"/>
                </a:lnTo>
                <a:cubicBezTo>
                  <a:pt x="4176088" y="5285440"/>
                  <a:pt x="4168382" y="5298594"/>
                  <a:pt x="4163830" y="5312287"/>
                </a:cubicBezTo>
                <a:lnTo>
                  <a:pt x="4162774" y="5321350"/>
                </a:lnTo>
                <a:lnTo>
                  <a:pt x="4160300" y="5326162"/>
                </a:lnTo>
                <a:lnTo>
                  <a:pt x="4158854" y="5355013"/>
                </a:lnTo>
                <a:lnTo>
                  <a:pt x="4158854" y="5355014"/>
                </a:lnTo>
                <a:cubicBezTo>
                  <a:pt x="4159503" y="5364882"/>
                  <a:pt x="4161206" y="5375002"/>
                  <a:pt x="4163730" y="5385384"/>
                </a:cubicBezTo>
                <a:cubicBezTo>
                  <a:pt x="4166969" y="5398721"/>
                  <a:pt x="4169255" y="5412057"/>
                  <a:pt x="4171921" y="5425582"/>
                </a:cubicBezTo>
                <a:cubicBezTo>
                  <a:pt x="4175731" y="5443870"/>
                  <a:pt x="4179733" y="5462351"/>
                  <a:pt x="4183543" y="5480637"/>
                </a:cubicBezTo>
                <a:lnTo>
                  <a:pt x="4188067" y="5507667"/>
                </a:lnTo>
                <a:lnTo>
                  <a:pt x="4177448" y="5531691"/>
                </a:lnTo>
                <a:lnTo>
                  <a:pt x="4177447" y="5531692"/>
                </a:lnTo>
                <a:cubicBezTo>
                  <a:pt x="4170398" y="5537599"/>
                  <a:pt x="4167206" y="5542648"/>
                  <a:pt x="4167302" y="5547577"/>
                </a:cubicBezTo>
                <a:lnTo>
                  <a:pt x="4167302" y="5547578"/>
                </a:lnTo>
                <a:cubicBezTo>
                  <a:pt x="4167397" y="5552507"/>
                  <a:pt x="4170779" y="5557317"/>
                  <a:pt x="4176875" y="5562746"/>
                </a:cubicBezTo>
                <a:cubicBezTo>
                  <a:pt x="4219548" y="5600467"/>
                  <a:pt x="4246219" y="5646189"/>
                  <a:pt x="4248123" y="5704483"/>
                </a:cubicBezTo>
                <a:cubicBezTo>
                  <a:pt x="4248505" y="5716485"/>
                  <a:pt x="4251171" y="5728678"/>
                  <a:pt x="4254029" y="5740488"/>
                </a:cubicBezTo>
                <a:cubicBezTo>
                  <a:pt x="4255744" y="5747728"/>
                  <a:pt x="4257650" y="5756493"/>
                  <a:pt x="4262794" y="5760873"/>
                </a:cubicBezTo>
                <a:cubicBezTo>
                  <a:pt x="4302037" y="5794974"/>
                  <a:pt x="4329280" y="5837457"/>
                  <a:pt x="4351189" y="5883751"/>
                </a:cubicBezTo>
                <a:lnTo>
                  <a:pt x="4351191" y="5883755"/>
                </a:lnTo>
                <a:lnTo>
                  <a:pt x="4369094" y="5935945"/>
                </a:lnTo>
                <a:lnTo>
                  <a:pt x="4369096" y="5935949"/>
                </a:lnTo>
                <a:lnTo>
                  <a:pt x="4365476" y="5993289"/>
                </a:lnTo>
                <a:lnTo>
                  <a:pt x="4365475" y="5993290"/>
                </a:lnTo>
                <a:cubicBezTo>
                  <a:pt x="4364334" y="6004530"/>
                  <a:pt x="4364524" y="6017484"/>
                  <a:pt x="4358999" y="6026439"/>
                </a:cubicBezTo>
                <a:cubicBezTo>
                  <a:pt x="4341662" y="6054824"/>
                  <a:pt x="4322994" y="6082257"/>
                  <a:pt x="4302799" y="6108737"/>
                </a:cubicBezTo>
                <a:cubicBezTo>
                  <a:pt x="4294131" y="6120073"/>
                  <a:pt x="4289178" y="6126883"/>
                  <a:pt x="4289107" y="6133313"/>
                </a:cubicBezTo>
                <a:lnTo>
                  <a:pt x="4289107" y="6133314"/>
                </a:lnTo>
                <a:lnTo>
                  <a:pt x="4292807" y="6143189"/>
                </a:lnTo>
                <a:lnTo>
                  <a:pt x="4304703" y="6155599"/>
                </a:lnTo>
                <a:lnTo>
                  <a:pt x="4304706" y="6155602"/>
                </a:lnTo>
                <a:cubicBezTo>
                  <a:pt x="4326994" y="6175797"/>
                  <a:pt x="4338614" y="6200944"/>
                  <a:pt x="4343376" y="6228756"/>
                </a:cubicBezTo>
                <a:lnTo>
                  <a:pt x="4360713" y="6361539"/>
                </a:lnTo>
                <a:lnTo>
                  <a:pt x="4360713" y="6361538"/>
                </a:lnTo>
                <a:cubicBezTo>
                  <a:pt x="4357093" y="6317150"/>
                  <a:pt x="4350808" y="6272763"/>
                  <a:pt x="4343376" y="6228755"/>
                </a:cubicBezTo>
                <a:cubicBezTo>
                  <a:pt x="4338614" y="6200943"/>
                  <a:pt x="4326994" y="6175796"/>
                  <a:pt x="4304706" y="6155601"/>
                </a:cubicBezTo>
                <a:lnTo>
                  <a:pt x="4304703" y="6155599"/>
                </a:lnTo>
                <a:lnTo>
                  <a:pt x="4289107" y="6133314"/>
                </a:lnTo>
                <a:lnTo>
                  <a:pt x="4302799" y="6108738"/>
                </a:lnTo>
                <a:cubicBezTo>
                  <a:pt x="4322994" y="6082258"/>
                  <a:pt x="4341662" y="6054825"/>
                  <a:pt x="4358999" y="6026440"/>
                </a:cubicBezTo>
                <a:cubicBezTo>
                  <a:pt x="4364524" y="6017485"/>
                  <a:pt x="4364334" y="6004531"/>
                  <a:pt x="4365475" y="5993291"/>
                </a:cubicBezTo>
                <a:lnTo>
                  <a:pt x="4365476" y="5993289"/>
                </a:lnTo>
                <a:lnTo>
                  <a:pt x="4368929" y="5964476"/>
                </a:lnTo>
                <a:lnTo>
                  <a:pt x="4369096" y="5935949"/>
                </a:lnTo>
                <a:lnTo>
                  <a:pt x="4369096" y="5935948"/>
                </a:lnTo>
                <a:lnTo>
                  <a:pt x="4369094" y="5935945"/>
                </a:lnTo>
                <a:lnTo>
                  <a:pt x="4362214" y="5909350"/>
                </a:lnTo>
                <a:lnTo>
                  <a:pt x="4351191" y="5883755"/>
                </a:lnTo>
                <a:lnTo>
                  <a:pt x="4351189" y="5883750"/>
                </a:lnTo>
                <a:cubicBezTo>
                  <a:pt x="4329280" y="5837456"/>
                  <a:pt x="4302037" y="5794973"/>
                  <a:pt x="4262794" y="5760872"/>
                </a:cubicBezTo>
                <a:cubicBezTo>
                  <a:pt x="4257650" y="5756492"/>
                  <a:pt x="4255744" y="5747727"/>
                  <a:pt x="4254029" y="5740487"/>
                </a:cubicBezTo>
                <a:cubicBezTo>
                  <a:pt x="4251171" y="5728677"/>
                  <a:pt x="4248505" y="5716484"/>
                  <a:pt x="4248123" y="5704482"/>
                </a:cubicBezTo>
                <a:cubicBezTo>
                  <a:pt x="4246219" y="5646188"/>
                  <a:pt x="4219548" y="5600466"/>
                  <a:pt x="4176875" y="5562745"/>
                </a:cubicBezTo>
                <a:lnTo>
                  <a:pt x="4167302" y="5547577"/>
                </a:lnTo>
                <a:lnTo>
                  <a:pt x="4177447" y="5531693"/>
                </a:lnTo>
                <a:lnTo>
                  <a:pt x="4177448" y="5531691"/>
                </a:lnTo>
                <a:lnTo>
                  <a:pt x="4185847" y="5520421"/>
                </a:lnTo>
                <a:lnTo>
                  <a:pt x="4188067" y="5507667"/>
                </a:lnTo>
                <a:lnTo>
                  <a:pt x="4188067" y="5507666"/>
                </a:lnTo>
                <a:cubicBezTo>
                  <a:pt x="4188020" y="5498831"/>
                  <a:pt x="4185448" y="5489496"/>
                  <a:pt x="4183543" y="5480636"/>
                </a:cubicBezTo>
                <a:cubicBezTo>
                  <a:pt x="4179733" y="5462350"/>
                  <a:pt x="4175731" y="5443869"/>
                  <a:pt x="4171921" y="5425581"/>
                </a:cubicBezTo>
                <a:cubicBezTo>
                  <a:pt x="4169255" y="5412056"/>
                  <a:pt x="4166969" y="5398720"/>
                  <a:pt x="4163730" y="5385383"/>
                </a:cubicBezTo>
                <a:lnTo>
                  <a:pt x="4158854" y="5355013"/>
                </a:lnTo>
                <a:lnTo>
                  <a:pt x="4162774" y="5321350"/>
                </a:lnTo>
                <a:lnTo>
                  <a:pt x="4187733" y="5272796"/>
                </a:lnTo>
                <a:lnTo>
                  <a:pt x="4200644" y="5248928"/>
                </a:lnTo>
                <a:lnTo>
                  <a:pt x="4211191" y="5229432"/>
                </a:lnTo>
                <a:lnTo>
                  <a:pt x="4211356" y="5179067"/>
                </a:lnTo>
                <a:lnTo>
                  <a:pt x="4211356" y="5179066"/>
                </a:lnTo>
                <a:cubicBezTo>
                  <a:pt x="4210880" y="5176875"/>
                  <a:pt x="4209690" y="5174399"/>
                  <a:pt x="4208809" y="5172089"/>
                </a:cubicBezTo>
                <a:lnTo>
                  <a:pt x="4208118" y="5166113"/>
                </a:lnTo>
                <a:lnTo>
                  <a:pt x="4214833" y="5133224"/>
                </a:lnTo>
                <a:lnTo>
                  <a:pt x="4214833" y="5133223"/>
                </a:lnTo>
                <a:lnTo>
                  <a:pt x="4214832" y="5133219"/>
                </a:lnTo>
                <a:lnTo>
                  <a:pt x="4207690" y="5102460"/>
                </a:lnTo>
                <a:lnTo>
                  <a:pt x="4201805" y="5087442"/>
                </a:lnTo>
                <a:lnTo>
                  <a:pt x="4201799" y="5087422"/>
                </a:lnTo>
                <a:cubicBezTo>
                  <a:pt x="4195713" y="5072410"/>
                  <a:pt x="4189614" y="5057380"/>
                  <a:pt x="4188685" y="5041520"/>
                </a:cubicBezTo>
                <a:cubicBezTo>
                  <a:pt x="4187543" y="5022851"/>
                  <a:pt x="4173445" y="5003800"/>
                  <a:pt x="4162206" y="4987036"/>
                </a:cubicBezTo>
                <a:lnTo>
                  <a:pt x="4144924" y="4957453"/>
                </a:lnTo>
                <a:lnTo>
                  <a:pt x="4137372" y="4933804"/>
                </a:lnTo>
                <a:lnTo>
                  <a:pt x="4138774" y="4912168"/>
                </a:lnTo>
                <a:cubicBezTo>
                  <a:pt x="4140536" y="4904357"/>
                  <a:pt x="4141048" y="4896713"/>
                  <a:pt x="4140479" y="4889275"/>
                </a:cubicBezTo>
                <a:lnTo>
                  <a:pt x="4140479" y="4889274"/>
                </a:lnTo>
                <a:lnTo>
                  <a:pt x="4135701" y="4867613"/>
                </a:lnTo>
                <a:lnTo>
                  <a:pt x="4132950" y="4863342"/>
                </a:lnTo>
                <a:lnTo>
                  <a:pt x="4131200" y="4857316"/>
                </a:lnTo>
                <a:cubicBezTo>
                  <a:pt x="4126057" y="4847213"/>
                  <a:pt x="4119056" y="4837702"/>
                  <a:pt x="4110769" y="4828915"/>
                </a:cubicBezTo>
                <a:lnTo>
                  <a:pt x="4095933" y="4800482"/>
                </a:lnTo>
                <a:lnTo>
                  <a:pt x="4097242" y="4767764"/>
                </a:lnTo>
                <a:cubicBezTo>
                  <a:pt x="4103148" y="4738235"/>
                  <a:pt x="4103530" y="4707564"/>
                  <a:pt x="4107149" y="4677655"/>
                </a:cubicBezTo>
                <a:cubicBezTo>
                  <a:pt x="4107911" y="4671176"/>
                  <a:pt x="4110579" y="4662986"/>
                  <a:pt x="4115151" y="4659174"/>
                </a:cubicBezTo>
                <a:cubicBezTo>
                  <a:pt x="4171921" y="4612500"/>
                  <a:pt x="4172493" y="4546776"/>
                  <a:pt x="4175161" y="4482004"/>
                </a:cubicBezTo>
                <a:cubicBezTo>
                  <a:pt x="4176875" y="4442761"/>
                  <a:pt x="4176875" y="4403325"/>
                  <a:pt x="4175923" y="4363890"/>
                </a:cubicBezTo>
                <a:lnTo>
                  <a:pt x="4175923" y="4363889"/>
                </a:lnTo>
                <a:cubicBezTo>
                  <a:pt x="4175731" y="4350553"/>
                  <a:pt x="4172683" y="4336456"/>
                  <a:pt x="4166969" y="4324644"/>
                </a:cubicBezTo>
                <a:cubicBezTo>
                  <a:pt x="4154966" y="4300069"/>
                  <a:pt x="4139346" y="4277400"/>
                  <a:pt x="4127153" y="4253013"/>
                </a:cubicBezTo>
                <a:close/>
                <a:moveTo>
                  <a:pt x="4190328" y="2836171"/>
                </a:moveTo>
                <a:lnTo>
                  <a:pt x="4181637" y="2848792"/>
                </a:lnTo>
                <a:cubicBezTo>
                  <a:pt x="4176637" y="2865009"/>
                  <a:pt x="4170779" y="2881306"/>
                  <a:pt x="4166033" y="2897784"/>
                </a:cubicBezTo>
                <a:lnTo>
                  <a:pt x="4165004" y="2903549"/>
                </a:lnTo>
                <a:lnTo>
                  <a:pt x="4161730" y="2914327"/>
                </a:lnTo>
                <a:lnTo>
                  <a:pt x="4157099" y="2947858"/>
                </a:lnTo>
                <a:lnTo>
                  <a:pt x="4157098" y="2947861"/>
                </a:lnTo>
                <a:lnTo>
                  <a:pt x="4157098" y="2947862"/>
                </a:lnTo>
                <a:cubicBezTo>
                  <a:pt x="4156729" y="2959156"/>
                  <a:pt x="4157729" y="2970575"/>
                  <a:pt x="4160682" y="2982148"/>
                </a:cubicBezTo>
                <a:lnTo>
                  <a:pt x="4172375" y="3077401"/>
                </a:lnTo>
                <a:lnTo>
                  <a:pt x="4159920" y="3172653"/>
                </a:lnTo>
                <a:cubicBezTo>
                  <a:pt x="4134011" y="3276479"/>
                  <a:pt x="4106579" y="3380304"/>
                  <a:pt x="4112293" y="3489466"/>
                </a:cubicBezTo>
                <a:cubicBezTo>
                  <a:pt x="4113245" y="3507562"/>
                  <a:pt x="4101624" y="3529089"/>
                  <a:pt x="4090194" y="3544712"/>
                </a:cubicBezTo>
                <a:cubicBezTo>
                  <a:pt x="4079336" y="3559667"/>
                  <a:pt x="4073477" y="3566811"/>
                  <a:pt x="4072572" y="3574407"/>
                </a:cubicBezTo>
                <a:lnTo>
                  <a:pt x="4072572" y="3574408"/>
                </a:lnTo>
                <a:cubicBezTo>
                  <a:pt x="4071667" y="3582004"/>
                  <a:pt x="4075716" y="3590053"/>
                  <a:pt x="4084670" y="3606817"/>
                </a:cubicBezTo>
                <a:cubicBezTo>
                  <a:pt x="4089052" y="3614819"/>
                  <a:pt x="4091718" y="3624725"/>
                  <a:pt x="4098196" y="3630632"/>
                </a:cubicBezTo>
                <a:lnTo>
                  <a:pt x="4115925" y="3654415"/>
                </a:lnTo>
                <a:lnTo>
                  <a:pt x="4118836" y="3665923"/>
                </a:lnTo>
                <a:lnTo>
                  <a:pt x="4122437" y="3680163"/>
                </a:lnTo>
                <a:lnTo>
                  <a:pt x="4118389" y="3734836"/>
                </a:lnTo>
                <a:lnTo>
                  <a:pt x="4118389" y="3734837"/>
                </a:lnTo>
                <a:cubicBezTo>
                  <a:pt x="4117437" y="3741315"/>
                  <a:pt x="4116103" y="3749125"/>
                  <a:pt x="4118771" y="3754652"/>
                </a:cubicBezTo>
                <a:lnTo>
                  <a:pt x="4125128" y="3789775"/>
                </a:lnTo>
                <a:lnTo>
                  <a:pt x="4110197" y="3822471"/>
                </a:lnTo>
                <a:cubicBezTo>
                  <a:pt x="4103149" y="3831901"/>
                  <a:pt x="4097529" y="3842045"/>
                  <a:pt x="4095862" y="3852618"/>
                </a:cubicBezTo>
                <a:lnTo>
                  <a:pt x="4095862" y="3852619"/>
                </a:lnTo>
                <a:lnTo>
                  <a:pt x="4096642" y="3868763"/>
                </a:lnTo>
                <a:lnTo>
                  <a:pt x="4105245" y="3885336"/>
                </a:lnTo>
                <a:lnTo>
                  <a:pt x="4105245" y="3885338"/>
                </a:lnTo>
                <a:cubicBezTo>
                  <a:pt x="4114961" y="3897721"/>
                  <a:pt x="4122367" y="3910318"/>
                  <a:pt x="4127626" y="3923124"/>
                </a:cubicBezTo>
                <a:lnTo>
                  <a:pt x="4137130" y="3962159"/>
                </a:lnTo>
                <a:lnTo>
                  <a:pt x="4121438" y="4043837"/>
                </a:lnTo>
                <a:lnTo>
                  <a:pt x="4121437" y="4043838"/>
                </a:lnTo>
                <a:cubicBezTo>
                  <a:pt x="4112674" y="4063841"/>
                  <a:pt x="4107292" y="4083701"/>
                  <a:pt x="4106316" y="4103824"/>
                </a:cubicBezTo>
                <a:lnTo>
                  <a:pt x="4106316" y="4103825"/>
                </a:lnTo>
                <a:lnTo>
                  <a:pt x="4108283" y="4134255"/>
                </a:lnTo>
                <a:lnTo>
                  <a:pt x="4117627" y="4165381"/>
                </a:lnTo>
                <a:lnTo>
                  <a:pt x="4117627" y="4165383"/>
                </a:lnTo>
                <a:lnTo>
                  <a:pt x="4121532" y="4192387"/>
                </a:lnTo>
                <a:lnTo>
                  <a:pt x="4121532" y="4192386"/>
                </a:lnTo>
                <a:cubicBezTo>
                  <a:pt x="4121628" y="4182766"/>
                  <a:pt x="4121056" y="4173479"/>
                  <a:pt x="4117627" y="4165382"/>
                </a:cubicBezTo>
                <a:lnTo>
                  <a:pt x="4117627" y="4165381"/>
                </a:lnTo>
                <a:lnTo>
                  <a:pt x="4106316" y="4103825"/>
                </a:lnTo>
                <a:lnTo>
                  <a:pt x="4121437" y="4043839"/>
                </a:lnTo>
                <a:lnTo>
                  <a:pt x="4121438" y="4043837"/>
                </a:lnTo>
                <a:lnTo>
                  <a:pt x="4134740" y="4002409"/>
                </a:lnTo>
                <a:lnTo>
                  <a:pt x="4137130" y="3962159"/>
                </a:lnTo>
                <a:lnTo>
                  <a:pt x="4137130" y="3962158"/>
                </a:lnTo>
                <a:cubicBezTo>
                  <a:pt x="4134868" y="3935726"/>
                  <a:pt x="4124677" y="3910103"/>
                  <a:pt x="4105245" y="3885337"/>
                </a:cubicBezTo>
                <a:lnTo>
                  <a:pt x="4105245" y="3885336"/>
                </a:lnTo>
                <a:lnTo>
                  <a:pt x="4095862" y="3852619"/>
                </a:lnTo>
                <a:lnTo>
                  <a:pt x="4110197" y="3822472"/>
                </a:lnTo>
                <a:cubicBezTo>
                  <a:pt x="4118389" y="3811613"/>
                  <a:pt x="4123533" y="3800896"/>
                  <a:pt x="4125128" y="3789776"/>
                </a:cubicBezTo>
                <a:lnTo>
                  <a:pt x="4125128" y="3789775"/>
                </a:lnTo>
                <a:cubicBezTo>
                  <a:pt x="4126724" y="3778654"/>
                  <a:pt x="4124771" y="3767129"/>
                  <a:pt x="4118771" y="3754651"/>
                </a:cubicBezTo>
                <a:lnTo>
                  <a:pt x="4118389" y="3734837"/>
                </a:lnTo>
                <a:lnTo>
                  <a:pt x="4122437" y="3680163"/>
                </a:lnTo>
                <a:lnTo>
                  <a:pt x="4122437" y="3680162"/>
                </a:lnTo>
                <a:lnTo>
                  <a:pt x="4118836" y="3665923"/>
                </a:lnTo>
                <a:lnTo>
                  <a:pt x="4115925" y="3654415"/>
                </a:lnTo>
                <a:lnTo>
                  <a:pt x="4115925" y="3654415"/>
                </a:lnTo>
                <a:lnTo>
                  <a:pt x="4115925" y="3654415"/>
                </a:lnTo>
                <a:cubicBezTo>
                  <a:pt x="4112115" y="3646122"/>
                  <a:pt x="4106436" y="3638156"/>
                  <a:pt x="4098196" y="3630631"/>
                </a:cubicBezTo>
                <a:cubicBezTo>
                  <a:pt x="4091718" y="3624724"/>
                  <a:pt x="4089052" y="3614818"/>
                  <a:pt x="4084670" y="3606816"/>
                </a:cubicBezTo>
                <a:cubicBezTo>
                  <a:pt x="4080193" y="3598434"/>
                  <a:pt x="4076942" y="3592231"/>
                  <a:pt x="4074924" y="3587173"/>
                </a:cubicBezTo>
                <a:lnTo>
                  <a:pt x="4072572" y="3574407"/>
                </a:lnTo>
                <a:lnTo>
                  <a:pt x="4077651" y="3562320"/>
                </a:lnTo>
                <a:cubicBezTo>
                  <a:pt x="4080586" y="3557715"/>
                  <a:pt x="4084765" y="3552190"/>
                  <a:pt x="4090194" y="3544713"/>
                </a:cubicBezTo>
                <a:cubicBezTo>
                  <a:pt x="4101624" y="3529090"/>
                  <a:pt x="4113245" y="3507563"/>
                  <a:pt x="4112293" y="3489467"/>
                </a:cubicBezTo>
                <a:cubicBezTo>
                  <a:pt x="4106579" y="3380305"/>
                  <a:pt x="4134011" y="3276480"/>
                  <a:pt x="4159920" y="3172654"/>
                </a:cubicBezTo>
                <a:cubicBezTo>
                  <a:pt x="4167922" y="3140649"/>
                  <a:pt x="4172160" y="3109025"/>
                  <a:pt x="4172375" y="3077401"/>
                </a:cubicBezTo>
                <a:lnTo>
                  <a:pt x="4172375" y="3077400"/>
                </a:lnTo>
                <a:cubicBezTo>
                  <a:pt x="4172589" y="3045776"/>
                  <a:pt x="4168779" y="3014152"/>
                  <a:pt x="4160682" y="2982147"/>
                </a:cubicBezTo>
                <a:lnTo>
                  <a:pt x="4157098" y="2947862"/>
                </a:lnTo>
                <a:lnTo>
                  <a:pt x="4157099" y="2947858"/>
                </a:lnTo>
                <a:lnTo>
                  <a:pt x="4165004" y="2903549"/>
                </a:lnTo>
                <a:lnTo>
                  <a:pt x="4181637" y="2848793"/>
                </a:lnTo>
                <a:cubicBezTo>
                  <a:pt x="4182970" y="2844316"/>
                  <a:pt x="4186256" y="2839982"/>
                  <a:pt x="4190328" y="2836172"/>
                </a:cubicBezTo>
                <a:close/>
                <a:moveTo>
                  <a:pt x="3705842" y="1508457"/>
                </a:moveTo>
                <a:lnTo>
                  <a:pt x="3677748" y="1596213"/>
                </a:lnTo>
                <a:cubicBezTo>
                  <a:pt x="3675271" y="1604978"/>
                  <a:pt x="3676796" y="1615836"/>
                  <a:pt x="3679653" y="1624980"/>
                </a:cubicBezTo>
                <a:cubicBezTo>
                  <a:pt x="3689369" y="1656223"/>
                  <a:pt x="3713754" y="1676036"/>
                  <a:pt x="3736234" y="1697753"/>
                </a:cubicBezTo>
                <a:cubicBezTo>
                  <a:pt x="3746141" y="1707279"/>
                  <a:pt x="3753189" y="1720423"/>
                  <a:pt x="3758903" y="1733188"/>
                </a:cubicBezTo>
                <a:cubicBezTo>
                  <a:pt x="3773574" y="1766335"/>
                  <a:pt x="3786718" y="1800246"/>
                  <a:pt x="3800624" y="1833775"/>
                </a:cubicBezTo>
                <a:cubicBezTo>
                  <a:pt x="3801958" y="1837013"/>
                  <a:pt x="3805387" y="1839679"/>
                  <a:pt x="3808245" y="1842158"/>
                </a:cubicBezTo>
                <a:cubicBezTo>
                  <a:pt x="3838346" y="1866922"/>
                  <a:pt x="3868635" y="1891497"/>
                  <a:pt x="3898736" y="1916454"/>
                </a:cubicBezTo>
                <a:cubicBezTo>
                  <a:pt x="3904450" y="1921216"/>
                  <a:pt x="3908642" y="1928076"/>
                  <a:pt x="3914166" y="1933219"/>
                </a:cubicBezTo>
                <a:cubicBezTo>
                  <a:pt x="3921786" y="1940459"/>
                  <a:pt x="3929027" y="1949603"/>
                  <a:pt x="3938171" y="1953413"/>
                </a:cubicBezTo>
                <a:cubicBezTo>
                  <a:pt x="3966936" y="1965224"/>
                  <a:pt x="3979320" y="1987894"/>
                  <a:pt x="3984654" y="2016469"/>
                </a:cubicBezTo>
                <a:cubicBezTo>
                  <a:pt x="3989607" y="2042570"/>
                  <a:pt x="3993799" y="2068669"/>
                  <a:pt x="3999513" y="2094578"/>
                </a:cubicBezTo>
                <a:cubicBezTo>
                  <a:pt x="4006371" y="2126201"/>
                  <a:pt x="4013801" y="2157636"/>
                  <a:pt x="4022184" y="2188879"/>
                </a:cubicBezTo>
                <a:cubicBezTo>
                  <a:pt x="4025804" y="2202404"/>
                  <a:pt x="4029994" y="2216692"/>
                  <a:pt x="4037424" y="2228314"/>
                </a:cubicBezTo>
                <a:cubicBezTo>
                  <a:pt x="4057999" y="2260890"/>
                  <a:pt x="4071905" y="2295753"/>
                  <a:pt x="4066381" y="2334044"/>
                </a:cubicBezTo>
                <a:cubicBezTo>
                  <a:pt x="4061999" y="2364715"/>
                  <a:pt x="4073239" y="2390434"/>
                  <a:pt x="4090766" y="2409485"/>
                </a:cubicBezTo>
                <a:cubicBezTo>
                  <a:pt x="4098720" y="2418154"/>
                  <a:pt x="4104233" y="2426976"/>
                  <a:pt x="4107867" y="2435912"/>
                </a:cubicBezTo>
                <a:lnTo>
                  <a:pt x="4113698" y="2463017"/>
                </a:lnTo>
                <a:lnTo>
                  <a:pt x="4105056" y="2518262"/>
                </a:lnTo>
                <a:lnTo>
                  <a:pt x="4105055" y="2518263"/>
                </a:lnTo>
                <a:cubicBezTo>
                  <a:pt x="4102388" y="2527789"/>
                  <a:pt x="4101244" y="2536456"/>
                  <a:pt x="4101411" y="2545005"/>
                </a:cubicBezTo>
                <a:lnTo>
                  <a:pt x="4101411" y="2545006"/>
                </a:lnTo>
                <a:cubicBezTo>
                  <a:pt x="4101577" y="2553555"/>
                  <a:pt x="4103054" y="2561985"/>
                  <a:pt x="4105625" y="2571034"/>
                </a:cubicBezTo>
                <a:cubicBezTo>
                  <a:pt x="4117627" y="2612945"/>
                  <a:pt x="4150204" y="2640950"/>
                  <a:pt x="4178779" y="2668001"/>
                </a:cubicBezTo>
                <a:cubicBezTo>
                  <a:pt x="4203164" y="2691054"/>
                  <a:pt x="4216880" y="2716963"/>
                  <a:pt x="4227170" y="2745348"/>
                </a:cubicBezTo>
                <a:lnTo>
                  <a:pt x="4227170" y="2745351"/>
                </a:lnTo>
                <a:lnTo>
                  <a:pt x="4233090" y="2778005"/>
                </a:lnTo>
                <a:lnTo>
                  <a:pt x="4232670" y="2785439"/>
                </a:lnTo>
                <a:lnTo>
                  <a:pt x="4222591" y="2811779"/>
                </a:lnTo>
                <a:lnTo>
                  <a:pt x="4222587" y="2811786"/>
                </a:lnTo>
                <a:lnTo>
                  <a:pt x="4222588" y="2811786"/>
                </a:lnTo>
                <a:lnTo>
                  <a:pt x="4222591" y="2811779"/>
                </a:lnTo>
                <a:lnTo>
                  <a:pt x="4232241" y="2793022"/>
                </a:lnTo>
                <a:lnTo>
                  <a:pt x="4232670" y="2785439"/>
                </a:lnTo>
                <a:lnTo>
                  <a:pt x="4233870" y="2782304"/>
                </a:lnTo>
                <a:lnTo>
                  <a:pt x="4233090" y="2778005"/>
                </a:lnTo>
                <a:lnTo>
                  <a:pt x="4233500" y="2770757"/>
                </a:lnTo>
                <a:lnTo>
                  <a:pt x="4227170" y="2745351"/>
                </a:lnTo>
                <a:lnTo>
                  <a:pt x="4227170" y="2745347"/>
                </a:lnTo>
                <a:cubicBezTo>
                  <a:pt x="4216880" y="2716962"/>
                  <a:pt x="4203164" y="2691053"/>
                  <a:pt x="4178779" y="2668000"/>
                </a:cubicBezTo>
                <a:cubicBezTo>
                  <a:pt x="4150204" y="2640949"/>
                  <a:pt x="4117627" y="2612944"/>
                  <a:pt x="4105625" y="2571033"/>
                </a:cubicBezTo>
                <a:lnTo>
                  <a:pt x="4101411" y="2545006"/>
                </a:lnTo>
                <a:lnTo>
                  <a:pt x="4105055" y="2518264"/>
                </a:lnTo>
                <a:lnTo>
                  <a:pt x="4105056" y="2518262"/>
                </a:lnTo>
                <a:lnTo>
                  <a:pt x="4111636" y="2490550"/>
                </a:lnTo>
                <a:lnTo>
                  <a:pt x="4113698" y="2463017"/>
                </a:lnTo>
                <a:lnTo>
                  <a:pt x="4113698" y="2463016"/>
                </a:lnTo>
                <a:cubicBezTo>
                  <a:pt x="4112817" y="2444776"/>
                  <a:pt x="4106674" y="2426821"/>
                  <a:pt x="4090766" y="2409484"/>
                </a:cubicBezTo>
                <a:cubicBezTo>
                  <a:pt x="4073239" y="2390433"/>
                  <a:pt x="4061999" y="2364714"/>
                  <a:pt x="4066381" y="2334043"/>
                </a:cubicBezTo>
                <a:cubicBezTo>
                  <a:pt x="4071905" y="2295752"/>
                  <a:pt x="4057999" y="2260889"/>
                  <a:pt x="4037424" y="2228313"/>
                </a:cubicBezTo>
                <a:cubicBezTo>
                  <a:pt x="4029994" y="2216691"/>
                  <a:pt x="4025804" y="2202403"/>
                  <a:pt x="4022184" y="2188878"/>
                </a:cubicBezTo>
                <a:cubicBezTo>
                  <a:pt x="4013801" y="2157635"/>
                  <a:pt x="4006371" y="2126200"/>
                  <a:pt x="3999513" y="2094577"/>
                </a:cubicBezTo>
                <a:cubicBezTo>
                  <a:pt x="3993799" y="2068668"/>
                  <a:pt x="3989607" y="2042569"/>
                  <a:pt x="3984654" y="2016468"/>
                </a:cubicBezTo>
                <a:cubicBezTo>
                  <a:pt x="3979320" y="1987893"/>
                  <a:pt x="3966936" y="1965223"/>
                  <a:pt x="3938171" y="1953412"/>
                </a:cubicBezTo>
                <a:cubicBezTo>
                  <a:pt x="3929027" y="1949602"/>
                  <a:pt x="3921786" y="1940458"/>
                  <a:pt x="3914166" y="1933218"/>
                </a:cubicBezTo>
                <a:cubicBezTo>
                  <a:pt x="3908642" y="1928075"/>
                  <a:pt x="3904450" y="1921215"/>
                  <a:pt x="3898736" y="1916453"/>
                </a:cubicBezTo>
                <a:cubicBezTo>
                  <a:pt x="3868635" y="1891496"/>
                  <a:pt x="3838346" y="1866921"/>
                  <a:pt x="3808245" y="1842157"/>
                </a:cubicBezTo>
                <a:cubicBezTo>
                  <a:pt x="3805387" y="1839678"/>
                  <a:pt x="3801958" y="1837012"/>
                  <a:pt x="3800624" y="1833774"/>
                </a:cubicBezTo>
                <a:cubicBezTo>
                  <a:pt x="3786718" y="1800245"/>
                  <a:pt x="3773575" y="1766334"/>
                  <a:pt x="3758903" y="1733187"/>
                </a:cubicBezTo>
                <a:cubicBezTo>
                  <a:pt x="3753189" y="1720422"/>
                  <a:pt x="3746141" y="1707278"/>
                  <a:pt x="3736235" y="1697752"/>
                </a:cubicBezTo>
                <a:cubicBezTo>
                  <a:pt x="3713755" y="1676035"/>
                  <a:pt x="3689369" y="1656222"/>
                  <a:pt x="3679653" y="1624979"/>
                </a:cubicBezTo>
                <a:cubicBezTo>
                  <a:pt x="3676797" y="1615835"/>
                  <a:pt x="3675272" y="1604977"/>
                  <a:pt x="3677749" y="1596212"/>
                </a:cubicBezTo>
                <a:close/>
                <a:moveTo>
                  <a:pt x="3724447" y="1459072"/>
                </a:moveTo>
                <a:lnTo>
                  <a:pt x="3724446" y="1459073"/>
                </a:lnTo>
                <a:lnTo>
                  <a:pt x="3715229" y="1481571"/>
                </a:lnTo>
                <a:close/>
                <a:moveTo>
                  <a:pt x="3743640" y="1268757"/>
                </a:moveTo>
                <a:cubicBezTo>
                  <a:pt x="3744092" y="1275401"/>
                  <a:pt x="3745664" y="1281688"/>
                  <a:pt x="3748807" y="1286069"/>
                </a:cubicBezTo>
                <a:cubicBezTo>
                  <a:pt x="3763380" y="1306929"/>
                  <a:pt x="3769620" y="1328552"/>
                  <a:pt x="3771144" y="1350627"/>
                </a:cubicBezTo>
                <a:lnTo>
                  <a:pt x="3765550" y="1413839"/>
                </a:lnTo>
                <a:lnTo>
                  <a:pt x="3771145" y="1350626"/>
                </a:lnTo>
                <a:cubicBezTo>
                  <a:pt x="3769620" y="1328551"/>
                  <a:pt x="3763381" y="1306929"/>
                  <a:pt x="3748807" y="1286068"/>
                </a:cubicBezTo>
                <a:close/>
                <a:moveTo>
                  <a:pt x="3685369" y="773034"/>
                </a:moveTo>
                <a:lnTo>
                  <a:pt x="3685369" y="773035"/>
                </a:lnTo>
                <a:cubicBezTo>
                  <a:pt x="3687655" y="800276"/>
                  <a:pt x="3690893" y="827329"/>
                  <a:pt x="3693369" y="854379"/>
                </a:cubicBezTo>
                <a:cubicBezTo>
                  <a:pt x="3695655" y="878956"/>
                  <a:pt x="3696417" y="903722"/>
                  <a:pt x="3724422" y="915343"/>
                </a:cubicBezTo>
                <a:cubicBezTo>
                  <a:pt x="3728804" y="917059"/>
                  <a:pt x="3732042" y="922773"/>
                  <a:pt x="3734900" y="927155"/>
                </a:cubicBezTo>
                <a:cubicBezTo>
                  <a:pt x="3778908" y="994785"/>
                  <a:pt x="3777764" y="1030980"/>
                  <a:pt x="3731280" y="1097087"/>
                </a:cubicBezTo>
                <a:cubicBezTo>
                  <a:pt x="3726518" y="1103945"/>
                  <a:pt x="3723088" y="1118613"/>
                  <a:pt x="3726898" y="1123185"/>
                </a:cubicBezTo>
                <a:cubicBezTo>
                  <a:pt x="3742710" y="1142617"/>
                  <a:pt x="3749759" y="1162953"/>
                  <a:pt x="3751617" y="1184028"/>
                </a:cubicBezTo>
                <a:cubicBezTo>
                  <a:pt x="3749759" y="1162953"/>
                  <a:pt x="3742711" y="1142616"/>
                  <a:pt x="3726899" y="1123184"/>
                </a:cubicBezTo>
                <a:cubicBezTo>
                  <a:pt x="3723089" y="1118612"/>
                  <a:pt x="3726519" y="1103944"/>
                  <a:pt x="3731281" y="1097086"/>
                </a:cubicBezTo>
                <a:cubicBezTo>
                  <a:pt x="3777765" y="1030979"/>
                  <a:pt x="3778909" y="994784"/>
                  <a:pt x="3734901" y="927154"/>
                </a:cubicBezTo>
                <a:cubicBezTo>
                  <a:pt x="3732043" y="922772"/>
                  <a:pt x="3728805" y="917058"/>
                  <a:pt x="3724423" y="915342"/>
                </a:cubicBezTo>
                <a:cubicBezTo>
                  <a:pt x="3696417" y="903721"/>
                  <a:pt x="3695655" y="878955"/>
                  <a:pt x="3693369" y="854378"/>
                </a:cubicBezTo>
                <a:close/>
                <a:moveTo>
                  <a:pt x="3740770" y="517850"/>
                </a:moveTo>
                <a:lnTo>
                  <a:pt x="3731852" y="556047"/>
                </a:lnTo>
                <a:cubicBezTo>
                  <a:pt x="3729756" y="564048"/>
                  <a:pt x="3724232" y="572622"/>
                  <a:pt x="3725374" y="580050"/>
                </a:cubicBezTo>
                <a:cubicBezTo>
                  <a:pt x="3728708" y="601578"/>
                  <a:pt x="3726279" y="622200"/>
                  <a:pt x="3721993" y="642537"/>
                </a:cubicBezTo>
                <a:lnTo>
                  <a:pt x="3709470" y="694927"/>
                </a:lnTo>
                <a:lnTo>
                  <a:pt x="3721994" y="642536"/>
                </a:lnTo>
                <a:cubicBezTo>
                  <a:pt x="3726280" y="622200"/>
                  <a:pt x="3728709" y="601577"/>
                  <a:pt x="3725375" y="580049"/>
                </a:cubicBezTo>
                <a:cubicBezTo>
                  <a:pt x="3724233" y="572621"/>
                  <a:pt x="3729757" y="564047"/>
                  <a:pt x="3731853" y="556046"/>
                </a:cubicBezTo>
                <a:close/>
                <a:moveTo>
                  <a:pt x="3754065" y="298168"/>
                </a:moveTo>
                <a:lnTo>
                  <a:pt x="3739283" y="313532"/>
                </a:lnTo>
                <a:lnTo>
                  <a:pt x="3739283" y="313532"/>
                </a:lnTo>
                <a:lnTo>
                  <a:pt x="3739282" y="313533"/>
                </a:lnTo>
                <a:cubicBezTo>
                  <a:pt x="3735090" y="316389"/>
                  <a:pt x="3737376" y="330298"/>
                  <a:pt x="3738710" y="338870"/>
                </a:cubicBezTo>
                <a:lnTo>
                  <a:pt x="3738716" y="338898"/>
                </a:lnTo>
                <a:lnTo>
                  <a:pt x="3748617" y="395639"/>
                </a:lnTo>
                <a:lnTo>
                  <a:pt x="3744807" y="367327"/>
                </a:lnTo>
                <a:lnTo>
                  <a:pt x="3738716" y="338898"/>
                </a:lnTo>
                <a:lnTo>
                  <a:pt x="3738711" y="338869"/>
                </a:lnTo>
                <a:cubicBezTo>
                  <a:pt x="3738044" y="334583"/>
                  <a:pt x="3737139" y="328963"/>
                  <a:pt x="3736925" y="324057"/>
                </a:cubicBezTo>
                <a:lnTo>
                  <a:pt x="3739283" y="313532"/>
                </a:lnTo>
                <a:close/>
                <a:moveTo>
                  <a:pt x="3761610" y="281567"/>
                </a:moveTo>
                <a:lnTo>
                  <a:pt x="3756715" y="295414"/>
                </a:lnTo>
                <a:lnTo>
                  <a:pt x="3756716" y="295414"/>
                </a:lnTo>
                <a:close/>
                <a:moveTo>
                  <a:pt x="3748290" y="24485"/>
                </a:moveTo>
                <a:lnTo>
                  <a:pt x="3746027" y="74128"/>
                </a:lnTo>
                <a:cubicBezTo>
                  <a:pt x="3746950" y="91491"/>
                  <a:pt x="3749260" y="108702"/>
                  <a:pt x="3751951" y="125860"/>
                </a:cubicBezTo>
                <a:lnTo>
                  <a:pt x="3756346" y="153386"/>
                </a:lnTo>
                <a:lnTo>
                  <a:pt x="3764619" y="228943"/>
                </a:lnTo>
                <a:lnTo>
                  <a:pt x="3760160" y="177270"/>
                </a:lnTo>
                <a:lnTo>
                  <a:pt x="3756346" y="153386"/>
                </a:lnTo>
                <a:lnTo>
                  <a:pt x="3756147" y="151568"/>
                </a:lnTo>
                <a:cubicBezTo>
                  <a:pt x="3751917" y="125875"/>
                  <a:pt x="3747412" y="100173"/>
                  <a:pt x="3746028" y="74128"/>
                </a:cubicBezTo>
                <a:close/>
                <a:moveTo>
                  <a:pt x="3745709" y="0"/>
                </a:moveTo>
                <a:lnTo>
                  <a:pt x="3748427" y="21485"/>
                </a:lnTo>
                <a:lnTo>
                  <a:pt x="3745709" y="0"/>
                </a:lnTo>
                <a:lnTo>
                  <a:pt x="4209817" y="0"/>
                </a:lnTo>
                <a:lnTo>
                  <a:pt x="4208690" y="2816"/>
                </a:lnTo>
                <a:cubicBezTo>
                  <a:pt x="4200308" y="21485"/>
                  <a:pt x="4197640" y="43011"/>
                  <a:pt x="4194592" y="63586"/>
                </a:cubicBezTo>
                <a:cubicBezTo>
                  <a:pt x="4189067" y="101307"/>
                  <a:pt x="4185637" y="139218"/>
                  <a:pt x="4180685" y="176938"/>
                </a:cubicBezTo>
                <a:cubicBezTo>
                  <a:pt x="4179541" y="184940"/>
                  <a:pt x="4177447" y="194084"/>
                  <a:pt x="4172683" y="200181"/>
                </a:cubicBezTo>
                <a:cubicBezTo>
                  <a:pt x="4140678" y="241900"/>
                  <a:pt x="4131725" y="292578"/>
                  <a:pt x="4134771" y="340773"/>
                </a:cubicBezTo>
                <a:cubicBezTo>
                  <a:pt x="4137060" y="378685"/>
                  <a:pt x="4138774" y="415834"/>
                  <a:pt x="4135536" y="453363"/>
                </a:cubicBezTo>
                <a:cubicBezTo>
                  <a:pt x="4135344" y="456221"/>
                  <a:pt x="4135726" y="460031"/>
                  <a:pt x="4137250" y="462125"/>
                </a:cubicBezTo>
                <a:cubicBezTo>
                  <a:pt x="4147346" y="475080"/>
                  <a:pt x="4148108" y="488606"/>
                  <a:pt x="4149822" y="505181"/>
                </a:cubicBezTo>
                <a:cubicBezTo>
                  <a:pt x="4152300" y="528614"/>
                  <a:pt x="4150584" y="550140"/>
                  <a:pt x="4146394" y="571859"/>
                </a:cubicBezTo>
                <a:cubicBezTo>
                  <a:pt x="4143346" y="587671"/>
                  <a:pt x="4137060" y="603672"/>
                  <a:pt x="4129057" y="617771"/>
                </a:cubicBezTo>
                <a:cubicBezTo>
                  <a:pt x="4117817" y="637391"/>
                  <a:pt x="4113437" y="656254"/>
                  <a:pt x="4128295" y="674922"/>
                </a:cubicBezTo>
                <a:cubicBezTo>
                  <a:pt x="4144108" y="695115"/>
                  <a:pt x="4138584" y="717976"/>
                  <a:pt x="4139154" y="740267"/>
                </a:cubicBezTo>
                <a:cubicBezTo>
                  <a:pt x="4139346" y="749981"/>
                  <a:pt x="4138964" y="760269"/>
                  <a:pt x="4141440" y="769604"/>
                </a:cubicBezTo>
                <a:cubicBezTo>
                  <a:pt x="4148490" y="796654"/>
                  <a:pt x="4159158" y="822755"/>
                  <a:pt x="4163920" y="850188"/>
                </a:cubicBezTo>
                <a:cubicBezTo>
                  <a:pt x="4166587" y="865429"/>
                  <a:pt x="4161824" y="882383"/>
                  <a:pt x="4158396" y="898197"/>
                </a:cubicBezTo>
                <a:cubicBezTo>
                  <a:pt x="4154776" y="914199"/>
                  <a:pt x="4149252" y="930010"/>
                  <a:pt x="4143536" y="945443"/>
                </a:cubicBezTo>
                <a:cubicBezTo>
                  <a:pt x="4139726" y="955919"/>
                  <a:pt x="4136106" y="967349"/>
                  <a:pt x="4129247" y="975732"/>
                </a:cubicBezTo>
                <a:cubicBezTo>
                  <a:pt x="4113627" y="994784"/>
                  <a:pt x="4110959" y="1014405"/>
                  <a:pt x="4119151" y="1036886"/>
                </a:cubicBezTo>
                <a:cubicBezTo>
                  <a:pt x="4120485" y="1040314"/>
                  <a:pt x="4120485" y="1044314"/>
                  <a:pt x="4120675" y="1048124"/>
                </a:cubicBezTo>
                <a:cubicBezTo>
                  <a:pt x="4124675" y="1109090"/>
                  <a:pt x="4127153" y="1170050"/>
                  <a:pt x="4133249" y="1230632"/>
                </a:cubicBezTo>
                <a:cubicBezTo>
                  <a:pt x="4135726" y="1255205"/>
                  <a:pt x="4146584" y="1278828"/>
                  <a:pt x="4153442" y="1303023"/>
                </a:cubicBezTo>
                <a:cubicBezTo>
                  <a:pt x="4154776" y="1307977"/>
                  <a:pt x="4156872" y="1313503"/>
                  <a:pt x="4155918" y="1318455"/>
                </a:cubicBezTo>
                <a:cubicBezTo>
                  <a:pt x="4146394" y="1372367"/>
                  <a:pt x="4160300" y="1422853"/>
                  <a:pt x="4178589" y="1472574"/>
                </a:cubicBezTo>
                <a:cubicBezTo>
                  <a:pt x="4180495" y="1477716"/>
                  <a:pt x="4179923" y="1484003"/>
                  <a:pt x="4179541" y="1489719"/>
                </a:cubicBezTo>
                <a:cubicBezTo>
                  <a:pt x="4178209" y="1505723"/>
                  <a:pt x="4171541" y="1523058"/>
                  <a:pt x="4175541" y="1537536"/>
                </a:cubicBezTo>
                <a:cubicBezTo>
                  <a:pt x="4186591" y="1576018"/>
                  <a:pt x="4199926" y="1614119"/>
                  <a:pt x="4216690" y="1650316"/>
                </a:cubicBezTo>
                <a:cubicBezTo>
                  <a:pt x="4233645" y="1687085"/>
                  <a:pt x="4247933" y="1721184"/>
                  <a:pt x="4230789" y="1763286"/>
                </a:cubicBezTo>
                <a:cubicBezTo>
                  <a:pt x="4223548" y="1781193"/>
                  <a:pt x="4228693" y="1804815"/>
                  <a:pt x="4230597" y="1825392"/>
                </a:cubicBezTo>
                <a:cubicBezTo>
                  <a:pt x="4232121" y="1840440"/>
                  <a:pt x="4240696" y="1854919"/>
                  <a:pt x="4240696" y="1869779"/>
                </a:cubicBezTo>
                <a:cubicBezTo>
                  <a:pt x="4240696" y="1909407"/>
                  <a:pt x="4250791" y="1944648"/>
                  <a:pt x="4271366" y="1978939"/>
                </a:cubicBezTo>
                <a:cubicBezTo>
                  <a:pt x="4279367" y="1992278"/>
                  <a:pt x="4274032" y="2013042"/>
                  <a:pt x="4276128" y="2030377"/>
                </a:cubicBezTo>
                <a:cubicBezTo>
                  <a:pt x="4278604" y="2048667"/>
                  <a:pt x="4280890" y="2067524"/>
                  <a:pt x="4286418" y="2085053"/>
                </a:cubicBezTo>
                <a:cubicBezTo>
                  <a:pt x="4300895" y="2130392"/>
                  <a:pt x="4317278" y="2175162"/>
                  <a:pt x="4332518" y="2220311"/>
                </a:cubicBezTo>
                <a:cubicBezTo>
                  <a:pt x="4345093" y="2257458"/>
                  <a:pt x="4335186" y="2294038"/>
                  <a:pt x="4329853" y="2330805"/>
                </a:cubicBezTo>
                <a:cubicBezTo>
                  <a:pt x="4326422" y="2353858"/>
                  <a:pt x="4318230" y="2375382"/>
                  <a:pt x="4330422" y="2401291"/>
                </a:cubicBezTo>
                <a:cubicBezTo>
                  <a:pt x="4342044" y="2426058"/>
                  <a:pt x="4339377" y="2457491"/>
                  <a:pt x="4345663" y="2485306"/>
                </a:cubicBezTo>
                <a:cubicBezTo>
                  <a:pt x="4350997" y="2508741"/>
                  <a:pt x="4359572" y="2531408"/>
                  <a:pt x="4367953" y="2554078"/>
                </a:cubicBezTo>
                <a:cubicBezTo>
                  <a:pt x="4379384" y="2584941"/>
                  <a:pt x="4391384" y="2615420"/>
                  <a:pt x="4385670" y="2649142"/>
                </a:cubicBezTo>
                <a:cubicBezTo>
                  <a:pt x="4379192" y="2687435"/>
                  <a:pt x="4403577" y="2713722"/>
                  <a:pt x="4419771" y="2743825"/>
                </a:cubicBezTo>
                <a:cubicBezTo>
                  <a:pt x="4430819" y="2764589"/>
                  <a:pt x="4439012" y="2787258"/>
                  <a:pt x="4445870" y="2809929"/>
                </a:cubicBezTo>
                <a:cubicBezTo>
                  <a:pt x="4454824" y="2840218"/>
                  <a:pt x="4460158" y="2871461"/>
                  <a:pt x="4468921" y="2901942"/>
                </a:cubicBezTo>
                <a:cubicBezTo>
                  <a:pt x="4482065" y="2948046"/>
                  <a:pt x="4492353" y="2994721"/>
                  <a:pt x="4485113" y="3042727"/>
                </a:cubicBezTo>
                <a:cubicBezTo>
                  <a:pt x="4481875" y="3064826"/>
                  <a:pt x="4482065" y="3085402"/>
                  <a:pt x="4486829" y="3107499"/>
                </a:cubicBezTo>
                <a:cubicBezTo>
                  <a:pt x="4494639" y="3143694"/>
                  <a:pt x="4495592" y="3180843"/>
                  <a:pt x="4524738" y="3209992"/>
                </a:cubicBezTo>
                <a:cubicBezTo>
                  <a:pt x="4535027" y="3220279"/>
                  <a:pt x="4537693" y="3238757"/>
                  <a:pt x="4543028" y="3253808"/>
                </a:cubicBezTo>
                <a:cubicBezTo>
                  <a:pt x="4549315" y="3271144"/>
                  <a:pt x="4546075" y="3283907"/>
                  <a:pt x="4527787" y="3293243"/>
                </a:cubicBezTo>
                <a:cubicBezTo>
                  <a:pt x="4519596" y="3297433"/>
                  <a:pt x="4511594" y="3309436"/>
                  <a:pt x="4510260" y="3318770"/>
                </a:cubicBezTo>
                <a:cubicBezTo>
                  <a:pt x="4506260" y="3346775"/>
                  <a:pt x="4512166" y="3372494"/>
                  <a:pt x="4525122" y="3399545"/>
                </a:cubicBezTo>
                <a:cubicBezTo>
                  <a:pt x="4537313" y="3424882"/>
                  <a:pt x="4535979" y="3456507"/>
                  <a:pt x="4540741" y="3485274"/>
                </a:cubicBezTo>
                <a:cubicBezTo>
                  <a:pt x="4544171" y="3505656"/>
                  <a:pt x="4551219" y="3526041"/>
                  <a:pt x="4551219" y="3546616"/>
                </a:cubicBezTo>
                <a:cubicBezTo>
                  <a:pt x="4551219" y="3572145"/>
                  <a:pt x="4545123" y="3597481"/>
                  <a:pt x="4542837" y="3623200"/>
                </a:cubicBezTo>
                <a:cubicBezTo>
                  <a:pt x="4540933" y="3643203"/>
                  <a:pt x="4541695" y="3663588"/>
                  <a:pt x="4539409" y="3683590"/>
                </a:cubicBezTo>
                <a:cubicBezTo>
                  <a:pt x="4537693" y="3699975"/>
                  <a:pt x="4533313" y="3716167"/>
                  <a:pt x="4529694" y="3732360"/>
                </a:cubicBezTo>
                <a:cubicBezTo>
                  <a:pt x="4528359" y="3738266"/>
                  <a:pt x="4523214" y="3744172"/>
                  <a:pt x="4523976" y="3749505"/>
                </a:cubicBezTo>
                <a:cubicBezTo>
                  <a:pt x="4532169" y="3802466"/>
                  <a:pt x="4495592" y="3840568"/>
                  <a:pt x="4479399" y="3885337"/>
                </a:cubicBezTo>
                <a:cubicBezTo>
                  <a:pt x="4462252" y="3932393"/>
                  <a:pt x="4435964" y="3977924"/>
                  <a:pt x="4443774" y="4030502"/>
                </a:cubicBezTo>
                <a:cubicBezTo>
                  <a:pt x="4448536" y="4062317"/>
                  <a:pt x="4459586" y="4092988"/>
                  <a:pt x="4466255" y="4124613"/>
                </a:cubicBezTo>
                <a:cubicBezTo>
                  <a:pt x="4468541" y="4135853"/>
                  <a:pt x="4468159" y="4148426"/>
                  <a:pt x="4465873" y="4159666"/>
                </a:cubicBezTo>
                <a:cubicBezTo>
                  <a:pt x="4455394" y="4213960"/>
                  <a:pt x="4453871" y="4267492"/>
                  <a:pt x="4471017" y="4320836"/>
                </a:cubicBezTo>
                <a:cubicBezTo>
                  <a:pt x="4473875" y="4329978"/>
                  <a:pt x="4476541" y="4339694"/>
                  <a:pt x="4476541" y="4349221"/>
                </a:cubicBezTo>
                <a:cubicBezTo>
                  <a:pt x="4476541" y="4401418"/>
                  <a:pt x="4472541" y="4452664"/>
                  <a:pt x="4453871" y="4502578"/>
                </a:cubicBezTo>
                <a:cubicBezTo>
                  <a:pt x="4447584" y="4519342"/>
                  <a:pt x="4451584" y="4539727"/>
                  <a:pt x="4450060" y="4558206"/>
                </a:cubicBezTo>
                <a:cubicBezTo>
                  <a:pt x="4448728" y="4575350"/>
                  <a:pt x="4448156" y="4592877"/>
                  <a:pt x="4443774" y="4609451"/>
                </a:cubicBezTo>
                <a:cubicBezTo>
                  <a:pt x="4437298" y="4633646"/>
                  <a:pt x="4436536" y="4656125"/>
                  <a:pt x="4442250" y="4681082"/>
                </a:cubicBezTo>
                <a:cubicBezTo>
                  <a:pt x="4447584" y="4704894"/>
                  <a:pt x="4444919" y="4730613"/>
                  <a:pt x="4445108" y="4755380"/>
                </a:cubicBezTo>
                <a:cubicBezTo>
                  <a:pt x="4445298" y="4783003"/>
                  <a:pt x="4445488" y="4810626"/>
                  <a:pt x="4444537" y="4838249"/>
                </a:cubicBezTo>
                <a:cubicBezTo>
                  <a:pt x="4444156" y="4849299"/>
                  <a:pt x="4436536" y="4861872"/>
                  <a:pt x="4439584" y="4871018"/>
                </a:cubicBezTo>
                <a:cubicBezTo>
                  <a:pt x="4449870" y="4900545"/>
                  <a:pt x="4437488" y="4930074"/>
                  <a:pt x="4443012" y="4959601"/>
                </a:cubicBezTo>
                <a:cubicBezTo>
                  <a:pt x="4445870" y="4974081"/>
                  <a:pt x="4438060" y="4990464"/>
                  <a:pt x="4437298" y="5006085"/>
                </a:cubicBezTo>
                <a:cubicBezTo>
                  <a:pt x="4435964" y="5031613"/>
                  <a:pt x="4436536" y="5057140"/>
                  <a:pt x="4436154" y="5082669"/>
                </a:cubicBezTo>
                <a:cubicBezTo>
                  <a:pt x="4435964" y="5091051"/>
                  <a:pt x="4435203" y="5099244"/>
                  <a:pt x="4434819" y="5107626"/>
                </a:cubicBezTo>
                <a:cubicBezTo>
                  <a:pt x="4434439" y="5115056"/>
                  <a:pt x="4432725" y="5122866"/>
                  <a:pt x="4434057" y="5129915"/>
                </a:cubicBezTo>
                <a:cubicBezTo>
                  <a:pt x="4438822" y="5155444"/>
                  <a:pt x="4446632" y="5180590"/>
                  <a:pt x="4449680" y="5206307"/>
                </a:cubicBezTo>
                <a:cubicBezTo>
                  <a:pt x="4452346" y="5228596"/>
                  <a:pt x="4448728" y="5251649"/>
                  <a:pt x="4450632" y="5274128"/>
                </a:cubicBezTo>
                <a:cubicBezTo>
                  <a:pt x="4453871" y="5313753"/>
                  <a:pt x="4459586" y="5353378"/>
                  <a:pt x="4463207" y="5393004"/>
                </a:cubicBezTo>
                <a:cubicBezTo>
                  <a:pt x="4463968" y="5401578"/>
                  <a:pt x="4459204" y="5410530"/>
                  <a:pt x="4458824" y="5419294"/>
                </a:cubicBezTo>
                <a:cubicBezTo>
                  <a:pt x="4457872" y="5446727"/>
                  <a:pt x="4457680" y="5474160"/>
                  <a:pt x="4457110" y="5501593"/>
                </a:cubicBezTo>
                <a:cubicBezTo>
                  <a:pt x="4456918" y="5517214"/>
                  <a:pt x="4457490" y="5533026"/>
                  <a:pt x="4455776" y="5548459"/>
                </a:cubicBezTo>
                <a:cubicBezTo>
                  <a:pt x="4453490" y="5568841"/>
                  <a:pt x="4450060" y="5587320"/>
                  <a:pt x="4464920" y="5606371"/>
                </a:cubicBezTo>
                <a:cubicBezTo>
                  <a:pt x="4487972" y="5635710"/>
                  <a:pt x="4479018" y="5673049"/>
                  <a:pt x="4484351" y="5706958"/>
                </a:cubicBezTo>
                <a:cubicBezTo>
                  <a:pt x="4485685" y="5715722"/>
                  <a:pt x="4485875" y="5724677"/>
                  <a:pt x="4487399" y="5733439"/>
                </a:cubicBezTo>
                <a:cubicBezTo>
                  <a:pt x="4490257" y="5749633"/>
                  <a:pt x="4493495" y="5765634"/>
                  <a:pt x="4496736" y="5781829"/>
                </a:cubicBezTo>
                <a:cubicBezTo>
                  <a:pt x="4497306" y="5784685"/>
                  <a:pt x="4497498" y="5787923"/>
                  <a:pt x="4498450" y="5790591"/>
                </a:cubicBezTo>
                <a:cubicBezTo>
                  <a:pt x="4506450" y="5815168"/>
                  <a:pt x="4515594" y="5839360"/>
                  <a:pt x="4522072" y="5864317"/>
                </a:cubicBezTo>
                <a:cubicBezTo>
                  <a:pt x="4525311" y="5876510"/>
                  <a:pt x="4525693" y="5890036"/>
                  <a:pt x="4523976" y="5902609"/>
                </a:cubicBezTo>
                <a:cubicBezTo>
                  <a:pt x="4519024" y="5939376"/>
                  <a:pt x="4516928" y="5975763"/>
                  <a:pt x="4524168" y="6012722"/>
                </a:cubicBezTo>
                <a:cubicBezTo>
                  <a:pt x="4527025" y="6027391"/>
                  <a:pt x="4522263" y="6043775"/>
                  <a:pt x="4520548" y="6059396"/>
                </a:cubicBezTo>
                <a:cubicBezTo>
                  <a:pt x="4515976" y="6096735"/>
                  <a:pt x="4511022" y="6134074"/>
                  <a:pt x="4506642" y="6171604"/>
                </a:cubicBezTo>
                <a:cubicBezTo>
                  <a:pt x="4503975" y="6195036"/>
                  <a:pt x="4502450" y="6218659"/>
                  <a:pt x="4499785" y="6242092"/>
                </a:cubicBezTo>
                <a:cubicBezTo>
                  <a:pt x="4496544" y="6269143"/>
                  <a:pt x="4491591" y="6296004"/>
                  <a:pt x="4488923" y="6323057"/>
                </a:cubicBezTo>
                <a:cubicBezTo>
                  <a:pt x="4485875" y="6353918"/>
                  <a:pt x="4485305" y="6384971"/>
                  <a:pt x="4482065" y="6415832"/>
                </a:cubicBezTo>
                <a:cubicBezTo>
                  <a:pt x="4475779" y="6472224"/>
                  <a:pt x="4468349" y="6528423"/>
                  <a:pt x="4461300" y="6584811"/>
                </a:cubicBezTo>
                <a:cubicBezTo>
                  <a:pt x="4454442" y="6639487"/>
                  <a:pt x="4448346" y="6694163"/>
                  <a:pt x="4439775" y="6748457"/>
                </a:cubicBezTo>
                <a:cubicBezTo>
                  <a:pt x="4436154" y="6771318"/>
                  <a:pt x="4426247" y="6793034"/>
                  <a:pt x="4420723" y="6815515"/>
                </a:cubicBezTo>
                <a:lnTo>
                  <a:pt x="4411023" y="6858000"/>
                </a:lnTo>
                <a:lnTo>
                  <a:pt x="4238770" y="6858000"/>
                </a:lnTo>
                <a:lnTo>
                  <a:pt x="0" y="6858000"/>
                </a:lnTo>
                <a:lnTo>
                  <a:pt x="0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A7900967-84CA-47B4-9F1C-E787BAC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CAB3C749-6482-440B-9386-94091006D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3C5C6B36-2238-4BBF-87F8-B1B3F5DD56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560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19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20477"/>
          <a:stretch/>
        </p:blipFill>
        <p:spPr bwMode="auto">
          <a:xfrm flipH="1"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6" name="Group 820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207" name="Freeform: Shape 820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8" name="Freeform: Shape 820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2E1EC95-46F2-0A4F-55C2-A981055A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1"/>
            <a:ext cx="7481480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Hellerman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(1/2)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1:12-26:  Paul’s Circumstances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and the Gospel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1:27-4:9: Body of the Letter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4:10-20:  Paul’s Circumstances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and the Philippians’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Gifts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2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5" name="Rectangle 8198">
            <a:extLst>
              <a:ext uri="{FF2B5EF4-FFF2-40B4-BE49-F238E27FC236}">
                <a16:creationId xmlns:a16="http://schemas.microsoft.com/office/drawing/2014/main" id="{5396781C-32A1-4FDA-A83B-A7FF8C1B1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7" r="20477"/>
          <a:stretch/>
        </p:blipFill>
        <p:spPr bwMode="auto">
          <a:xfrm flipH="1">
            <a:off x="20" y="10"/>
            <a:ext cx="4546582" cy="6857990"/>
          </a:xfrm>
          <a:custGeom>
            <a:avLst/>
            <a:gdLst/>
            <a:ahLst/>
            <a:cxnLst/>
            <a:rect l="l" t="t" r="r" b="b"/>
            <a:pathLst>
              <a:path w="4546602" h="6858000">
                <a:moveTo>
                  <a:pt x="4221600" y="6662544"/>
                </a:moveTo>
                <a:lnTo>
                  <a:pt x="4210150" y="6683027"/>
                </a:lnTo>
                <a:lnTo>
                  <a:pt x="4207002" y="6702976"/>
                </a:lnTo>
                <a:lnTo>
                  <a:pt x="4207002" y="6702977"/>
                </a:lnTo>
                <a:cubicBezTo>
                  <a:pt x="4207407" y="6716169"/>
                  <a:pt x="4212552" y="6729219"/>
                  <a:pt x="4220838" y="6742553"/>
                </a:cubicBezTo>
                <a:lnTo>
                  <a:pt x="4220839" y="6742555"/>
                </a:lnTo>
                <a:lnTo>
                  <a:pt x="4240316" y="6812062"/>
                </a:lnTo>
                <a:lnTo>
                  <a:pt x="4235543" y="6776800"/>
                </a:lnTo>
                <a:lnTo>
                  <a:pt x="4220839" y="6742555"/>
                </a:lnTo>
                <a:lnTo>
                  <a:pt x="4220838" y="6742552"/>
                </a:lnTo>
                <a:lnTo>
                  <a:pt x="4207002" y="6702976"/>
                </a:lnTo>
                <a:close/>
                <a:moveTo>
                  <a:pt x="4189594" y="6564620"/>
                </a:moveTo>
                <a:lnTo>
                  <a:pt x="4189594" y="6564621"/>
                </a:lnTo>
                <a:cubicBezTo>
                  <a:pt x="4199883" y="6575479"/>
                  <a:pt x="4205977" y="6582147"/>
                  <a:pt x="4212073" y="6588626"/>
                </a:cubicBezTo>
                <a:lnTo>
                  <a:pt x="4228695" y="6625225"/>
                </a:lnTo>
                <a:lnTo>
                  <a:pt x="4221601" y="6662541"/>
                </a:lnTo>
                <a:lnTo>
                  <a:pt x="4221600" y="6662541"/>
                </a:lnTo>
                <a:lnTo>
                  <a:pt x="4221600" y="6662542"/>
                </a:lnTo>
                <a:lnTo>
                  <a:pt x="4221601" y="6662541"/>
                </a:lnTo>
                <a:lnTo>
                  <a:pt x="4228684" y="6645552"/>
                </a:lnTo>
                <a:lnTo>
                  <a:pt x="4228695" y="6625225"/>
                </a:lnTo>
                <a:lnTo>
                  <a:pt x="4228695" y="6625224"/>
                </a:lnTo>
                <a:cubicBezTo>
                  <a:pt x="4226599" y="6611342"/>
                  <a:pt x="4220551" y="6597578"/>
                  <a:pt x="4212073" y="6588625"/>
                </a:cubicBezTo>
                <a:close/>
                <a:moveTo>
                  <a:pt x="4269915" y="6438981"/>
                </a:moveTo>
                <a:lnTo>
                  <a:pt x="4249984" y="6463840"/>
                </a:lnTo>
                <a:lnTo>
                  <a:pt x="4249982" y="6463849"/>
                </a:lnTo>
                <a:lnTo>
                  <a:pt x="4236188" y="6513012"/>
                </a:lnTo>
                <a:lnTo>
                  <a:pt x="4217381" y="6546194"/>
                </a:lnTo>
                <a:lnTo>
                  <a:pt x="4217381" y="6546195"/>
                </a:lnTo>
                <a:lnTo>
                  <a:pt x="4233719" y="6521804"/>
                </a:lnTo>
                <a:lnTo>
                  <a:pt x="4236188" y="6513012"/>
                </a:lnTo>
                <a:lnTo>
                  <a:pt x="4238998" y="6508052"/>
                </a:lnTo>
                <a:lnTo>
                  <a:pt x="4249982" y="6463849"/>
                </a:lnTo>
                <a:lnTo>
                  <a:pt x="4249984" y="6463841"/>
                </a:lnTo>
                <a:cubicBezTo>
                  <a:pt x="4252937" y="6451650"/>
                  <a:pt x="4260413" y="6444077"/>
                  <a:pt x="4269915" y="6438981"/>
                </a:cubicBezTo>
                <a:close/>
                <a:moveTo>
                  <a:pt x="4355914" y="6364769"/>
                </a:moveTo>
                <a:lnTo>
                  <a:pt x="4354607" y="6387910"/>
                </a:lnTo>
                <a:lnTo>
                  <a:pt x="4351952" y="6393385"/>
                </a:lnTo>
                <a:lnTo>
                  <a:pt x="4345189" y="6407332"/>
                </a:lnTo>
                <a:lnTo>
                  <a:pt x="4345189" y="6407333"/>
                </a:lnTo>
                <a:lnTo>
                  <a:pt x="4351952" y="6393385"/>
                </a:lnTo>
                <a:lnTo>
                  <a:pt x="4354608" y="6387910"/>
                </a:lnTo>
                <a:close/>
                <a:moveTo>
                  <a:pt x="4116820" y="4221391"/>
                </a:moveTo>
                <a:lnTo>
                  <a:pt x="4116820" y="4221392"/>
                </a:lnTo>
                <a:cubicBezTo>
                  <a:pt x="4117582" y="4232061"/>
                  <a:pt x="4117772" y="4243873"/>
                  <a:pt x="4122536" y="4253015"/>
                </a:cubicBezTo>
                <a:cubicBezTo>
                  <a:pt x="4134729" y="4277402"/>
                  <a:pt x="4150349" y="4300071"/>
                  <a:pt x="4162352" y="4324646"/>
                </a:cubicBezTo>
                <a:lnTo>
                  <a:pt x="4171306" y="4363891"/>
                </a:lnTo>
                <a:lnTo>
                  <a:pt x="4170544" y="4482004"/>
                </a:lnTo>
                <a:cubicBezTo>
                  <a:pt x="4167876" y="4546776"/>
                  <a:pt x="4167304" y="4612500"/>
                  <a:pt x="4110534" y="4659174"/>
                </a:cubicBezTo>
                <a:cubicBezTo>
                  <a:pt x="4105962" y="4662986"/>
                  <a:pt x="4103294" y="4671176"/>
                  <a:pt x="4102532" y="4677655"/>
                </a:cubicBezTo>
                <a:cubicBezTo>
                  <a:pt x="4098913" y="4707564"/>
                  <a:pt x="4098531" y="4738235"/>
                  <a:pt x="4092625" y="4767764"/>
                </a:cubicBezTo>
                <a:cubicBezTo>
                  <a:pt x="4090244" y="4779575"/>
                  <a:pt x="4089435" y="4790386"/>
                  <a:pt x="4091316" y="4800483"/>
                </a:cubicBezTo>
                <a:lnTo>
                  <a:pt x="4091316" y="4800484"/>
                </a:lnTo>
                <a:cubicBezTo>
                  <a:pt x="4093197" y="4810581"/>
                  <a:pt x="4097770" y="4819964"/>
                  <a:pt x="4106152" y="4828917"/>
                </a:cubicBezTo>
                <a:lnTo>
                  <a:pt x="4128333" y="4863343"/>
                </a:lnTo>
                <a:lnTo>
                  <a:pt x="4135862" y="4889275"/>
                </a:lnTo>
                <a:lnTo>
                  <a:pt x="4134157" y="4912168"/>
                </a:lnTo>
                <a:cubicBezTo>
                  <a:pt x="4132442" y="4919978"/>
                  <a:pt x="4132085" y="4927122"/>
                  <a:pt x="4132755" y="4933805"/>
                </a:cubicBezTo>
                <a:lnTo>
                  <a:pt x="4132755" y="4933806"/>
                </a:lnTo>
                <a:lnTo>
                  <a:pt x="4132757" y="4933810"/>
                </a:lnTo>
                <a:lnTo>
                  <a:pt x="4137514" y="4952673"/>
                </a:lnTo>
                <a:lnTo>
                  <a:pt x="4140307" y="4957453"/>
                </a:lnTo>
                <a:lnTo>
                  <a:pt x="4141585" y="4961456"/>
                </a:lnTo>
                <a:cubicBezTo>
                  <a:pt x="4146096" y="4970097"/>
                  <a:pt x="4151802" y="4978393"/>
                  <a:pt x="4157589" y="4987038"/>
                </a:cubicBezTo>
                <a:cubicBezTo>
                  <a:pt x="4168828" y="5003802"/>
                  <a:pt x="4182926" y="5022853"/>
                  <a:pt x="4184068" y="5041522"/>
                </a:cubicBezTo>
                <a:cubicBezTo>
                  <a:pt x="4184687" y="5052096"/>
                  <a:pt x="4187605" y="5062300"/>
                  <a:pt x="4191284" y="5072376"/>
                </a:cubicBezTo>
                <a:lnTo>
                  <a:pt x="4197188" y="5087444"/>
                </a:lnTo>
                <a:lnTo>
                  <a:pt x="4210215" y="5133220"/>
                </a:lnTo>
                <a:lnTo>
                  <a:pt x="4210217" y="5133225"/>
                </a:lnTo>
                <a:lnTo>
                  <a:pt x="4203501" y="5166113"/>
                </a:lnTo>
                <a:lnTo>
                  <a:pt x="4203501" y="5166114"/>
                </a:lnTo>
                <a:cubicBezTo>
                  <a:pt x="4202739" y="5167638"/>
                  <a:pt x="4203311" y="5169781"/>
                  <a:pt x="4204192" y="5172091"/>
                </a:cubicBezTo>
                <a:lnTo>
                  <a:pt x="4206739" y="5179068"/>
                </a:lnTo>
                <a:lnTo>
                  <a:pt x="4206573" y="5229433"/>
                </a:lnTo>
                <a:lnTo>
                  <a:pt x="4196024" y="5248936"/>
                </a:lnTo>
                <a:lnTo>
                  <a:pt x="4183116" y="5272796"/>
                </a:lnTo>
                <a:cubicBezTo>
                  <a:pt x="4171471" y="5285441"/>
                  <a:pt x="4163765" y="5298595"/>
                  <a:pt x="4159213" y="5312288"/>
                </a:cubicBezTo>
                <a:lnTo>
                  <a:pt x="4158157" y="5321350"/>
                </a:lnTo>
                <a:lnTo>
                  <a:pt x="4155683" y="5326163"/>
                </a:lnTo>
                <a:lnTo>
                  <a:pt x="4154237" y="5355014"/>
                </a:lnTo>
                <a:lnTo>
                  <a:pt x="4154237" y="5355015"/>
                </a:lnTo>
                <a:cubicBezTo>
                  <a:pt x="4154886" y="5364883"/>
                  <a:pt x="4156589" y="5375003"/>
                  <a:pt x="4159113" y="5385385"/>
                </a:cubicBezTo>
                <a:cubicBezTo>
                  <a:pt x="4162352" y="5398722"/>
                  <a:pt x="4164638" y="5412058"/>
                  <a:pt x="4167304" y="5425583"/>
                </a:cubicBezTo>
                <a:cubicBezTo>
                  <a:pt x="4171114" y="5443871"/>
                  <a:pt x="4175116" y="5462352"/>
                  <a:pt x="4178926" y="5480638"/>
                </a:cubicBezTo>
                <a:lnTo>
                  <a:pt x="4183450" y="5507668"/>
                </a:lnTo>
                <a:lnTo>
                  <a:pt x="4172831" y="5531692"/>
                </a:lnTo>
                <a:lnTo>
                  <a:pt x="4172830" y="5531693"/>
                </a:lnTo>
                <a:cubicBezTo>
                  <a:pt x="4165781" y="5537600"/>
                  <a:pt x="4162589" y="5542649"/>
                  <a:pt x="4162685" y="5547578"/>
                </a:cubicBezTo>
                <a:lnTo>
                  <a:pt x="4162685" y="5547579"/>
                </a:lnTo>
                <a:cubicBezTo>
                  <a:pt x="4162780" y="5552508"/>
                  <a:pt x="4166162" y="5557318"/>
                  <a:pt x="4172258" y="5562747"/>
                </a:cubicBezTo>
                <a:cubicBezTo>
                  <a:pt x="4214932" y="5600468"/>
                  <a:pt x="4241603" y="5646190"/>
                  <a:pt x="4243506" y="5704484"/>
                </a:cubicBezTo>
                <a:cubicBezTo>
                  <a:pt x="4243888" y="5716486"/>
                  <a:pt x="4246554" y="5728679"/>
                  <a:pt x="4249412" y="5740489"/>
                </a:cubicBezTo>
                <a:cubicBezTo>
                  <a:pt x="4251127" y="5747729"/>
                  <a:pt x="4253033" y="5756494"/>
                  <a:pt x="4258177" y="5760874"/>
                </a:cubicBezTo>
                <a:cubicBezTo>
                  <a:pt x="4297420" y="5794975"/>
                  <a:pt x="4324663" y="5837458"/>
                  <a:pt x="4346573" y="5883752"/>
                </a:cubicBezTo>
                <a:lnTo>
                  <a:pt x="4346575" y="5883756"/>
                </a:lnTo>
                <a:lnTo>
                  <a:pt x="4364477" y="5935946"/>
                </a:lnTo>
                <a:lnTo>
                  <a:pt x="4364478" y="5935950"/>
                </a:lnTo>
                <a:lnTo>
                  <a:pt x="4360859" y="5993290"/>
                </a:lnTo>
                <a:lnTo>
                  <a:pt x="4360858" y="5993291"/>
                </a:lnTo>
                <a:cubicBezTo>
                  <a:pt x="4359717" y="6004531"/>
                  <a:pt x="4359906" y="6017485"/>
                  <a:pt x="4354382" y="6026440"/>
                </a:cubicBezTo>
                <a:cubicBezTo>
                  <a:pt x="4337045" y="6054825"/>
                  <a:pt x="4318377" y="6082258"/>
                  <a:pt x="4298182" y="6108738"/>
                </a:cubicBezTo>
                <a:cubicBezTo>
                  <a:pt x="4289514" y="6120074"/>
                  <a:pt x="4284561" y="6126884"/>
                  <a:pt x="4284490" y="6133314"/>
                </a:cubicBezTo>
                <a:lnTo>
                  <a:pt x="4284490" y="6133315"/>
                </a:lnTo>
                <a:lnTo>
                  <a:pt x="4288190" y="6143190"/>
                </a:lnTo>
                <a:lnTo>
                  <a:pt x="4300086" y="6155600"/>
                </a:lnTo>
                <a:lnTo>
                  <a:pt x="4300088" y="6155603"/>
                </a:lnTo>
                <a:cubicBezTo>
                  <a:pt x="4322377" y="6175798"/>
                  <a:pt x="4333998" y="6200945"/>
                  <a:pt x="4338759" y="6228757"/>
                </a:cubicBezTo>
                <a:lnTo>
                  <a:pt x="4356096" y="6361540"/>
                </a:lnTo>
                <a:lnTo>
                  <a:pt x="4356096" y="6361539"/>
                </a:lnTo>
                <a:cubicBezTo>
                  <a:pt x="4352476" y="6317151"/>
                  <a:pt x="4346190" y="6272764"/>
                  <a:pt x="4338759" y="6228756"/>
                </a:cubicBezTo>
                <a:cubicBezTo>
                  <a:pt x="4333998" y="6200944"/>
                  <a:pt x="4322377" y="6175797"/>
                  <a:pt x="4300088" y="6155602"/>
                </a:cubicBezTo>
                <a:lnTo>
                  <a:pt x="4300086" y="6155600"/>
                </a:lnTo>
                <a:lnTo>
                  <a:pt x="4284490" y="6133315"/>
                </a:lnTo>
                <a:lnTo>
                  <a:pt x="4298182" y="6108739"/>
                </a:lnTo>
                <a:cubicBezTo>
                  <a:pt x="4318377" y="6082259"/>
                  <a:pt x="4337045" y="6054826"/>
                  <a:pt x="4354382" y="6026441"/>
                </a:cubicBezTo>
                <a:cubicBezTo>
                  <a:pt x="4359906" y="6017486"/>
                  <a:pt x="4359717" y="6004532"/>
                  <a:pt x="4360858" y="5993292"/>
                </a:cubicBezTo>
                <a:lnTo>
                  <a:pt x="4360859" y="5993290"/>
                </a:lnTo>
                <a:lnTo>
                  <a:pt x="4364311" y="5964477"/>
                </a:lnTo>
                <a:lnTo>
                  <a:pt x="4364478" y="5935950"/>
                </a:lnTo>
                <a:lnTo>
                  <a:pt x="4364478" y="5935949"/>
                </a:lnTo>
                <a:lnTo>
                  <a:pt x="4364477" y="5935946"/>
                </a:lnTo>
                <a:lnTo>
                  <a:pt x="4357598" y="5909351"/>
                </a:lnTo>
                <a:lnTo>
                  <a:pt x="4346575" y="5883756"/>
                </a:lnTo>
                <a:lnTo>
                  <a:pt x="4346573" y="5883751"/>
                </a:lnTo>
                <a:cubicBezTo>
                  <a:pt x="4324663" y="5837457"/>
                  <a:pt x="4297420" y="5794974"/>
                  <a:pt x="4258177" y="5760873"/>
                </a:cubicBezTo>
                <a:cubicBezTo>
                  <a:pt x="4253033" y="5756493"/>
                  <a:pt x="4251127" y="5747728"/>
                  <a:pt x="4249412" y="5740488"/>
                </a:cubicBezTo>
                <a:cubicBezTo>
                  <a:pt x="4246554" y="5728678"/>
                  <a:pt x="4243888" y="5716485"/>
                  <a:pt x="4243506" y="5704483"/>
                </a:cubicBezTo>
                <a:cubicBezTo>
                  <a:pt x="4241603" y="5646189"/>
                  <a:pt x="4214932" y="5600467"/>
                  <a:pt x="4172258" y="5562746"/>
                </a:cubicBezTo>
                <a:lnTo>
                  <a:pt x="4162685" y="5547578"/>
                </a:lnTo>
                <a:lnTo>
                  <a:pt x="4172830" y="5531694"/>
                </a:lnTo>
                <a:lnTo>
                  <a:pt x="4172831" y="5531692"/>
                </a:lnTo>
                <a:lnTo>
                  <a:pt x="4181230" y="5520422"/>
                </a:lnTo>
                <a:lnTo>
                  <a:pt x="4183450" y="5507668"/>
                </a:lnTo>
                <a:lnTo>
                  <a:pt x="4183450" y="5507667"/>
                </a:lnTo>
                <a:cubicBezTo>
                  <a:pt x="4183403" y="5498832"/>
                  <a:pt x="4180831" y="5489497"/>
                  <a:pt x="4178926" y="5480637"/>
                </a:cubicBezTo>
                <a:cubicBezTo>
                  <a:pt x="4175116" y="5462351"/>
                  <a:pt x="4171114" y="5443870"/>
                  <a:pt x="4167304" y="5425582"/>
                </a:cubicBezTo>
                <a:cubicBezTo>
                  <a:pt x="4164638" y="5412057"/>
                  <a:pt x="4162352" y="5398721"/>
                  <a:pt x="4159113" y="5385384"/>
                </a:cubicBezTo>
                <a:lnTo>
                  <a:pt x="4154237" y="5355014"/>
                </a:lnTo>
                <a:lnTo>
                  <a:pt x="4158157" y="5321350"/>
                </a:lnTo>
                <a:lnTo>
                  <a:pt x="4183116" y="5272797"/>
                </a:lnTo>
                <a:lnTo>
                  <a:pt x="4196024" y="5248936"/>
                </a:lnTo>
                <a:lnTo>
                  <a:pt x="4206573" y="5229434"/>
                </a:lnTo>
                <a:cubicBezTo>
                  <a:pt x="4210407" y="5213598"/>
                  <a:pt x="4210359" y="5196595"/>
                  <a:pt x="4206739" y="5179068"/>
                </a:cubicBezTo>
                <a:lnTo>
                  <a:pt x="4206739" y="5179067"/>
                </a:lnTo>
                <a:cubicBezTo>
                  <a:pt x="4206263" y="5176876"/>
                  <a:pt x="4205074" y="5174400"/>
                  <a:pt x="4204192" y="5172090"/>
                </a:cubicBezTo>
                <a:lnTo>
                  <a:pt x="4203501" y="5166114"/>
                </a:lnTo>
                <a:lnTo>
                  <a:pt x="4210217" y="5133225"/>
                </a:lnTo>
                <a:lnTo>
                  <a:pt x="4210217" y="5133224"/>
                </a:lnTo>
                <a:lnTo>
                  <a:pt x="4210215" y="5133220"/>
                </a:lnTo>
                <a:lnTo>
                  <a:pt x="4203072" y="5102461"/>
                </a:lnTo>
                <a:lnTo>
                  <a:pt x="4197188" y="5087444"/>
                </a:lnTo>
                <a:lnTo>
                  <a:pt x="4197182" y="5087423"/>
                </a:lnTo>
                <a:cubicBezTo>
                  <a:pt x="4191096" y="5072411"/>
                  <a:pt x="4184997" y="5057381"/>
                  <a:pt x="4184068" y="5041521"/>
                </a:cubicBezTo>
                <a:cubicBezTo>
                  <a:pt x="4182926" y="5022852"/>
                  <a:pt x="4168828" y="5003801"/>
                  <a:pt x="4157589" y="4987037"/>
                </a:cubicBezTo>
                <a:lnTo>
                  <a:pt x="4140307" y="4957453"/>
                </a:lnTo>
                <a:lnTo>
                  <a:pt x="4132757" y="4933810"/>
                </a:lnTo>
                <a:lnTo>
                  <a:pt x="4132755" y="4933805"/>
                </a:lnTo>
                <a:lnTo>
                  <a:pt x="4134157" y="4912169"/>
                </a:lnTo>
                <a:cubicBezTo>
                  <a:pt x="4135919" y="4904359"/>
                  <a:pt x="4136431" y="4896714"/>
                  <a:pt x="4135862" y="4889276"/>
                </a:cubicBezTo>
                <a:lnTo>
                  <a:pt x="4135862" y="4889275"/>
                </a:lnTo>
                <a:lnTo>
                  <a:pt x="4131084" y="4867614"/>
                </a:lnTo>
                <a:lnTo>
                  <a:pt x="4128333" y="4863343"/>
                </a:lnTo>
                <a:lnTo>
                  <a:pt x="4126583" y="4857317"/>
                </a:lnTo>
                <a:cubicBezTo>
                  <a:pt x="4121440" y="4847214"/>
                  <a:pt x="4114439" y="4837703"/>
                  <a:pt x="4106152" y="4828916"/>
                </a:cubicBezTo>
                <a:lnTo>
                  <a:pt x="4091316" y="4800483"/>
                </a:lnTo>
                <a:lnTo>
                  <a:pt x="4092625" y="4767765"/>
                </a:lnTo>
                <a:cubicBezTo>
                  <a:pt x="4098531" y="4738236"/>
                  <a:pt x="4098913" y="4707565"/>
                  <a:pt x="4102532" y="4677656"/>
                </a:cubicBezTo>
                <a:cubicBezTo>
                  <a:pt x="4103294" y="4671177"/>
                  <a:pt x="4105962" y="4662987"/>
                  <a:pt x="4110534" y="4659175"/>
                </a:cubicBezTo>
                <a:cubicBezTo>
                  <a:pt x="4167304" y="4612501"/>
                  <a:pt x="4167876" y="4546777"/>
                  <a:pt x="4170544" y="4482005"/>
                </a:cubicBezTo>
                <a:cubicBezTo>
                  <a:pt x="4172258" y="4442762"/>
                  <a:pt x="4172258" y="4403326"/>
                  <a:pt x="4171306" y="4363891"/>
                </a:cubicBezTo>
                <a:lnTo>
                  <a:pt x="4171306" y="4363890"/>
                </a:lnTo>
                <a:cubicBezTo>
                  <a:pt x="4171114" y="4350554"/>
                  <a:pt x="4168066" y="4336457"/>
                  <a:pt x="4162352" y="4324645"/>
                </a:cubicBezTo>
                <a:cubicBezTo>
                  <a:pt x="4150349" y="4300070"/>
                  <a:pt x="4134729" y="4277401"/>
                  <a:pt x="4122536" y="4253014"/>
                </a:cubicBezTo>
                <a:close/>
                <a:moveTo>
                  <a:pt x="4113010" y="4165383"/>
                </a:moveTo>
                <a:lnTo>
                  <a:pt x="4113010" y="4165384"/>
                </a:lnTo>
                <a:lnTo>
                  <a:pt x="4116915" y="4192388"/>
                </a:lnTo>
                <a:lnTo>
                  <a:pt x="4116915" y="4192387"/>
                </a:lnTo>
                <a:cubicBezTo>
                  <a:pt x="4117011" y="4182767"/>
                  <a:pt x="4116439" y="4173480"/>
                  <a:pt x="4113010" y="4165383"/>
                </a:cubicBezTo>
                <a:close/>
                <a:moveTo>
                  <a:pt x="4100628" y="3885338"/>
                </a:moveTo>
                <a:lnTo>
                  <a:pt x="4100628" y="3885339"/>
                </a:lnTo>
                <a:cubicBezTo>
                  <a:pt x="4110344" y="3897722"/>
                  <a:pt x="4117750" y="3910319"/>
                  <a:pt x="4123009" y="3923125"/>
                </a:cubicBezTo>
                <a:lnTo>
                  <a:pt x="4132513" y="3962160"/>
                </a:lnTo>
                <a:lnTo>
                  <a:pt x="4116821" y="4043838"/>
                </a:lnTo>
                <a:lnTo>
                  <a:pt x="4116820" y="4043839"/>
                </a:lnTo>
                <a:cubicBezTo>
                  <a:pt x="4108057" y="4063842"/>
                  <a:pt x="4102675" y="4083702"/>
                  <a:pt x="4101699" y="4103825"/>
                </a:cubicBezTo>
                <a:lnTo>
                  <a:pt x="4101699" y="4103826"/>
                </a:lnTo>
                <a:lnTo>
                  <a:pt x="4103666" y="4134255"/>
                </a:lnTo>
                <a:lnTo>
                  <a:pt x="4113010" y="4165382"/>
                </a:lnTo>
                <a:lnTo>
                  <a:pt x="4101699" y="4103826"/>
                </a:lnTo>
                <a:lnTo>
                  <a:pt x="4116820" y="4043840"/>
                </a:lnTo>
                <a:lnTo>
                  <a:pt x="4116821" y="4043838"/>
                </a:lnTo>
                <a:lnTo>
                  <a:pt x="4130123" y="4002410"/>
                </a:lnTo>
                <a:lnTo>
                  <a:pt x="4132513" y="3962160"/>
                </a:lnTo>
                <a:lnTo>
                  <a:pt x="4132513" y="3962159"/>
                </a:lnTo>
                <a:cubicBezTo>
                  <a:pt x="4130251" y="3935727"/>
                  <a:pt x="4120060" y="3910104"/>
                  <a:pt x="4100628" y="3885338"/>
                </a:cubicBezTo>
                <a:close/>
                <a:moveTo>
                  <a:pt x="4115391" y="3670561"/>
                </a:moveTo>
                <a:lnTo>
                  <a:pt x="4117820" y="3680164"/>
                </a:lnTo>
                <a:lnTo>
                  <a:pt x="4113772" y="3734837"/>
                </a:lnTo>
                <a:lnTo>
                  <a:pt x="4113772" y="3734838"/>
                </a:lnTo>
                <a:cubicBezTo>
                  <a:pt x="4112820" y="3741316"/>
                  <a:pt x="4111486" y="3749126"/>
                  <a:pt x="4114154" y="3754653"/>
                </a:cubicBezTo>
                <a:lnTo>
                  <a:pt x="4120511" y="3789776"/>
                </a:lnTo>
                <a:lnTo>
                  <a:pt x="4105580" y="3822472"/>
                </a:lnTo>
                <a:cubicBezTo>
                  <a:pt x="4098532" y="3831902"/>
                  <a:pt x="4092912" y="3842046"/>
                  <a:pt x="4091245" y="3852619"/>
                </a:cubicBezTo>
                <a:lnTo>
                  <a:pt x="4091245" y="3852620"/>
                </a:lnTo>
                <a:lnTo>
                  <a:pt x="4092025" y="3868764"/>
                </a:lnTo>
                <a:lnTo>
                  <a:pt x="4100628" y="3885337"/>
                </a:lnTo>
                <a:lnTo>
                  <a:pt x="4091245" y="3852620"/>
                </a:lnTo>
                <a:lnTo>
                  <a:pt x="4105580" y="3822473"/>
                </a:lnTo>
                <a:cubicBezTo>
                  <a:pt x="4113772" y="3811614"/>
                  <a:pt x="4118916" y="3800897"/>
                  <a:pt x="4120511" y="3789777"/>
                </a:cubicBezTo>
                <a:lnTo>
                  <a:pt x="4120511" y="3789776"/>
                </a:lnTo>
                <a:cubicBezTo>
                  <a:pt x="4122107" y="3778655"/>
                  <a:pt x="4120154" y="3767130"/>
                  <a:pt x="4114154" y="3754652"/>
                </a:cubicBezTo>
                <a:lnTo>
                  <a:pt x="4113772" y="3734838"/>
                </a:lnTo>
                <a:lnTo>
                  <a:pt x="4117820" y="3680164"/>
                </a:lnTo>
                <a:lnTo>
                  <a:pt x="4117820" y="3680163"/>
                </a:lnTo>
                <a:close/>
                <a:moveTo>
                  <a:pt x="4185711" y="2836172"/>
                </a:moveTo>
                <a:lnTo>
                  <a:pt x="4177020" y="2848793"/>
                </a:lnTo>
                <a:cubicBezTo>
                  <a:pt x="4172020" y="2865010"/>
                  <a:pt x="4166162" y="2881307"/>
                  <a:pt x="4161416" y="2897785"/>
                </a:cubicBezTo>
                <a:lnTo>
                  <a:pt x="4160387" y="2903551"/>
                </a:lnTo>
                <a:lnTo>
                  <a:pt x="4157113" y="2914328"/>
                </a:lnTo>
                <a:lnTo>
                  <a:pt x="4152482" y="2947859"/>
                </a:lnTo>
                <a:lnTo>
                  <a:pt x="4152481" y="2947862"/>
                </a:lnTo>
                <a:lnTo>
                  <a:pt x="4152481" y="2947863"/>
                </a:lnTo>
                <a:cubicBezTo>
                  <a:pt x="4152112" y="2959157"/>
                  <a:pt x="4153112" y="2970576"/>
                  <a:pt x="4156065" y="2982149"/>
                </a:cubicBezTo>
                <a:lnTo>
                  <a:pt x="4167758" y="3077402"/>
                </a:lnTo>
                <a:lnTo>
                  <a:pt x="4155303" y="3172654"/>
                </a:lnTo>
                <a:cubicBezTo>
                  <a:pt x="4129394" y="3276480"/>
                  <a:pt x="4101962" y="3380305"/>
                  <a:pt x="4107676" y="3489467"/>
                </a:cubicBezTo>
                <a:cubicBezTo>
                  <a:pt x="4108628" y="3507563"/>
                  <a:pt x="4097007" y="3529090"/>
                  <a:pt x="4085577" y="3544713"/>
                </a:cubicBezTo>
                <a:cubicBezTo>
                  <a:pt x="4074719" y="3559668"/>
                  <a:pt x="4068860" y="3566811"/>
                  <a:pt x="4067955" y="3574408"/>
                </a:cubicBezTo>
                <a:lnTo>
                  <a:pt x="4067956" y="3574408"/>
                </a:lnTo>
                <a:lnTo>
                  <a:pt x="4067955" y="3574409"/>
                </a:lnTo>
                <a:cubicBezTo>
                  <a:pt x="4067050" y="3582005"/>
                  <a:pt x="4071099" y="3590054"/>
                  <a:pt x="4080053" y="3606818"/>
                </a:cubicBezTo>
                <a:cubicBezTo>
                  <a:pt x="4084435" y="3614820"/>
                  <a:pt x="4087101" y="3624726"/>
                  <a:pt x="4093579" y="3630633"/>
                </a:cubicBezTo>
                <a:lnTo>
                  <a:pt x="4109452" y="3651926"/>
                </a:lnTo>
                <a:lnTo>
                  <a:pt x="4093579" y="3630632"/>
                </a:lnTo>
                <a:cubicBezTo>
                  <a:pt x="4087101" y="3624725"/>
                  <a:pt x="4084435" y="3614819"/>
                  <a:pt x="4080053" y="3606817"/>
                </a:cubicBezTo>
                <a:cubicBezTo>
                  <a:pt x="4075576" y="3598435"/>
                  <a:pt x="4072325" y="3592232"/>
                  <a:pt x="4070307" y="3587174"/>
                </a:cubicBezTo>
                <a:lnTo>
                  <a:pt x="4067956" y="3574408"/>
                </a:lnTo>
                <a:lnTo>
                  <a:pt x="4073034" y="3562321"/>
                </a:lnTo>
                <a:cubicBezTo>
                  <a:pt x="4075969" y="3557716"/>
                  <a:pt x="4080148" y="3552191"/>
                  <a:pt x="4085577" y="3544714"/>
                </a:cubicBezTo>
                <a:cubicBezTo>
                  <a:pt x="4097007" y="3529091"/>
                  <a:pt x="4108628" y="3507564"/>
                  <a:pt x="4107676" y="3489468"/>
                </a:cubicBezTo>
                <a:cubicBezTo>
                  <a:pt x="4101962" y="3380306"/>
                  <a:pt x="4129394" y="3276481"/>
                  <a:pt x="4155303" y="3172655"/>
                </a:cubicBezTo>
                <a:cubicBezTo>
                  <a:pt x="4163305" y="3140650"/>
                  <a:pt x="4167543" y="3109026"/>
                  <a:pt x="4167758" y="3077402"/>
                </a:cubicBezTo>
                <a:lnTo>
                  <a:pt x="4167758" y="3077401"/>
                </a:lnTo>
                <a:cubicBezTo>
                  <a:pt x="4167972" y="3045777"/>
                  <a:pt x="4164162" y="3014153"/>
                  <a:pt x="4156065" y="2982148"/>
                </a:cubicBezTo>
                <a:lnTo>
                  <a:pt x="4152481" y="2947863"/>
                </a:lnTo>
                <a:lnTo>
                  <a:pt x="4152482" y="2947859"/>
                </a:lnTo>
                <a:lnTo>
                  <a:pt x="4160387" y="2903551"/>
                </a:lnTo>
                <a:lnTo>
                  <a:pt x="4177020" y="2848794"/>
                </a:lnTo>
                <a:cubicBezTo>
                  <a:pt x="4178353" y="2844317"/>
                  <a:pt x="4181639" y="2839983"/>
                  <a:pt x="4185711" y="2836173"/>
                </a:cubicBezTo>
                <a:close/>
                <a:moveTo>
                  <a:pt x="3701225" y="1508458"/>
                </a:moveTo>
                <a:lnTo>
                  <a:pt x="3673131" y="1596214"/>
                </a:lnTo>
                <a:cubicBezTo>
                  <a:pt x="3670654" y="1604979"/>
                  <a:pt x="3672179" y="1615837"/>
                  <a:pt x="3675036" y="1624981"/>
                </a:cubicBezTo>
                <a:cubicBezTo>
                  <a:pt x="3684752" y="1656224"/>
                  <a:pt x="3709137" y="1676037"/>
                  <a:pt x="3731617" y="1697754"/>
                </a:cubicBezTo>
                <a:cubicBezTo>
                  <a:pt x="3741524" y="1707280"/>
                  <a:pt x="3748572" y="1720424"/>
                  <a:pt x="3754286" y="1733189"/>
                </a:cubicBezTo>
                <a:cubicBezTo>
                  <a:pt x="3768957" y="1766336"/>
                  <a:pt x="3782101" y="1800247"/>
                  <a:pt x="3796007" y="1833776"/>
                </a:cubicBezTo>
                <a:cubicBezTo>
                  <a:pt x="3797341" y="1837014"/>
                  <a:pt x="3800770" y="1839680"/>
                  <a:pt x="3803628" y="1842159"/>
                </a:cubicBezTo>
                <a:cubicBezTo>
                  <a:pt x="3833729" y="1866923"/>
                  <a:pt x="3864018" y="1891498"/>
                  <a:pt x="3894119" y="1916455"/>
                </a:cubicBezTo>
                <a:cubicBezTo>
                  <a:pt x="3899833" y="1921217"/>
                  <a:pt x="3904025" y="1928077"/>
                  <a:pt x="3909549" y="1933220"/>
                </a:cubicBezTo>
                <a:cubicBezTo>
                  <a:pt x="3917169" y="1940460"/>
                  <a:pt x="3924410" y="1949604"/>
                  <a:pt x="3933554" y="1953414"/>
                </a:cubicBezTo>
                <a:cubicBezTo>
                  <a:pt x="3962319" y="1965225"/>
                  <a:pt x="3974703" y="1987895"/>
                  <a:pt x="3980037" y="2016470"/>
                </a:cubicBezTo>
                <a:cubicBezTo>
                  <a:pt x="3984990" y="2042571"/>
                  <a:pt x="3989182" y="2068670"/>
                  <a:pt x="3994896" y="2094579"/>
                </a:cubicBezTo>
                <a:cubicBezTo>
                  <a:pt x="4001754" y="2126202"/>
                  <a:pt x="4009184" y="2157637"/>
                  <a:pt x="4017567" y="2188880"/>
                </a:cubicBezTo>
                <a:cubicBezTo>
                  <a:pt x="4021187" y="2202405"/>
                  <a:pt x="4025377" y="2216693"/>
                  <a:pt x="4032807" y="2228315"/>
                </a:cubicBezTo>
                <a:cubicBezTo>
                  <a:pt x="4053382" y="2260891"/>
                  <a:pt x="4067288" y="2295754"/>
                  <a:pt x="4061764" y="2334045"/>
                </a:cubicBezTo>
                <a:cubicBezTo>
                  <a:pt x="4057382" y="2364716"/>
                  <a:pt x="4068622" y="2390435"/>
                  <a:pt x="4086149" y="2409486"/>
                </a:cubicBezTo>
                <a:cubicBezTo>
                  <a:pt x="4094103" y="2418155"/>
                  <a:pt x="4099616" y="2426977"/>
                  <a:pt x="4103250" y="2435913"/>
                </a:cubicBezTo>
                <a:lnTo>
                  <a:pt x="4109081" y="2463018"/>
                </a:lnTo>
                <a:lnTo>
                  <a:pt x="4109080" y="2463031"/>
                </a:lnTo>
                <a:lnTo>
                  <a:pt x="4100439" y="2518262"/>
                </a:lnTo>
                <a:lnTo>
                  <a:pt x="4100438" y="2518264"/>
                </a:lnTo>
                <a:cubicBezTo>
                  <a:pt x="4097771" y="2527790"/>
                  <a:pt x="4096627" y="2536458"/>
                  <a:pt x="4096794" y="2545006"/>
                </a:cubicBezTo>
                <a:lnTo>
                  <a:pt x="4096794" y="2545007"/>
                </a:lnTo>
                <a:cubicBezTo>
                  <a:pt x="4096960" y="2553556"/>
                  <a:pt x="4098437" y="2561986"/>
                  <a:pt x="4101008" y="2571035"/>
                </a:cubicBezTo>
                <a:cubicBezTo>
                  <a:pt x="4113010" y="2612946"/>
                  <a:pt x="4145587" y="2640951"/>
                  <a:pt x="4174162" y="2668002"/>
                </a:cubicBezTo>
                <a:cubicBezTo>
                  <a:pt x="4198547" y="2691055"/>
                  <a:pt x="4212264" y="2716964"/>
                  <a:pt x="4222552" y="2745349"/>
                </a:cubicBezTo>
                <a:lnTo>
                  <a:pt x="4222553" y="2745352"/>
                </a:lnTo>
                <a:lnTo>
                  <a:pt x="4228473" y="2778006"/>
                </a:lnTo>
                <a:lnTo>
                  <a:pt x="4228053" y="2785440"/>
                </a:lnTo>
                <a:lnTo>
                  <a:pt x="4217974" y="2811780"/>
                </a:lnTo>
                <a:lnTo>
                  <a:pt x="4217970" y="2811787"/>
                </a:lnTo>
                <a:lnTo>
                  <a:pt x="4217971" y="2811787"/>
                </a:lnTo>
                <a:lnTo>
                  <a:pt x="4217974" y="2811780"/>
                </a:lnTo>
                <a:lnTo>
                  <a:pt x="4227624" y="2793023"/>
                </a:lnTo>
                <a:lnTo>
                  <a:pt x="4228053" y="2785440"/>
                </a:lnTo>
                <a:lnTo>
                  <a:pt x="4229253" y="2782305"/>
                </a:lnTo>
                <a:lnTo>
                  <a:pt x="4228473" y="2778006"/>
                </a:lnTo>
                <a:lnTo>
                  <a:pt x="4228883" y="2770757"/>
                </a:lnTo>
                <a:lnTo>
                  <a:pt x="4222553" y="2745352"/>
                </a:lnTo>
                <a:lnTo>
                  <a:pt x="4222552" y="2745348"/>
                </a:lnTo>
                <a:cubicBezTo>
                  <a:pt x="4212264" y="2716963"/>
                  <a:pt x="4198547" y="2691054"/>
                  <a:pt x="4174162" y="2668001"/>
                </a:cubicBezTo>
                <a:cubicBezTo>
                  <a:pt x="4145587" y="2640950"/>
                  <a:pt x="4113010" y="2612945"/>
                  <a:pt x="4101008" y="2571034"/>
                </a:cubicBezTo>
                <a:lnTo>
                  <a:pt x="4096794" y="2545007"/>
                </a:lnTo>
                <a:lnTo>
                  <a:pt x="4100438" y="2518265"/>
                </a:lnTo>
                <a:lnTo>
                  <a:pt x="4100439" y="2518262"/>
                </a:lnTo>
                <a:lnTo>
                  <a:pt x="4107019" y="2490551"/>
                </a:lnTo>
                <a:lnTo>
                  <a:pt x="4109080" y="2463031"/>
                </a:lnTo>
                <a:lnTo>
                  <a:pt x="4109082" y="2463019"/>
                </a:lnTo>
                <a:lnTo>
                  <a:pt x="4109081" y="2463018"/>
                </a:lnTo>
                <a:lnTo>
                  <a:pt x="4109082" y="2463018"/>
                </a:lnTo>
                <a:cubicBezTo>
                  <a:pt x="4108200" y="2444777"/>
                  <a:pt x="4102057" y="2426822"/>
                  <a:pt x="4086149" y="2409485"/>
                </a:cubicBezTo>
                <a:cubicBezTo>
                  <a:pt x="4068622" y="2390434"/>
                  <a:pt x="4057382" y="2364715"/>
                  <a:pt x="4061764" y="2334044"/>
                </a:cubicBezTo>
                <a:cubicBezTo>
                  <a:pt x="4067288" y="2295753"/>
                  <a:pt x="4053382" y="2260890"/>
                  <a:pt x="4032807" y="2228314"/>
                </a:cubicBezTo>
                <a:cubicBezTo>
                  <a:pt x="4025377" y="2216692"/>
                  <a:pt x="4021187" y="2202404"/>
                  <a:pt x="4017567" y="2188879"/>
                </a:cubicBezTo>
                <a:cubicBezTo>
                  <a:pt x="4009184" y="2157636"/>
                  <a:pt x="4001754" y="2126201"/>
                  <a:pt x="3994896" y="2094578"/>
                </a:cubicBezTo>
                <a:cubicBezTo>
                  <a:pt x="3989182" y="2068669"/>
                  <a:pt x="3984990" y="2042570"/>
                  <a:pt x="3980037" y="2016469"/>
                </a:cubicBezTo>
                <a:cubicBezTo>
                  <a:pt x="3974703" y="1987894"/>
                  <a:pt x="3962319" y="1965224"/>
                  <a:pt x="3933554" y="1953413"/>
                </a:cubicBezTo>
                <a:cubicBezTo>
                  <a:pt x="3924410" y="1949603"/>
                  <a:pt x="3917169" y="1940459"/>
                  <a:pt x="3909549" y="1933219"/>
                </a:cubicBezTo>
                <a:cubicBezTo>
                  <a:pt x="3904025" y="1928076"/>
                  <a:pt x="3899833" y="1921216"/>
                  <a:pt x="3894119" y="1916454"/>
                </a:cubicBezTo>
                <a:cubicBezTo>
                  <a:pt x="3864018" y="1891497"/>
                  <a:pt x="3833729" y="1866922"/>
                  <a:pt x="3803628" y="1842158"/>
                </a:cubicBezTo>
                <a:cubicBezTo>
                  <a:pt x="3800770" y="1839679"/>
                  <a:pt x="3797341" y="1837013"/>
                  <a:pt x="3796007" y="1833775"/>
                </a:cubicBezTo>
                <a:cubicBezTo>
                  <a:pt x="3782101" y="1800246"/>
                  <a:pt x="3768958" y="1766335"/>
                  <a:pt x="3754286" y="1733188"/>
                </a:cubicBezTo>
                <a:cubicBezTo>
                  <a:pt x="3748572" y="1720423"/>
                  <a:pt x="3741524" y="1707279"/>
                  <a:pt x="3731618" y="1697753"/>
                </a:cubicBezTo>
                <a:cubicBezTo>
                  <a:pt x="3709138" y="1676036"/>
                  <a:pt x="3684752" y="1656223"/>
                  <a:pt x="3675036" y="1624980"/>
                </a:cubicBezTo>
                <a:cubicBezTo>
                  <a:pt x="3672180" y="1615836"/>
                  <a:pt x="3670655" y="1604978"/>
                  <a:pt x="3673132" y="1596213"/>
                </a:cubicBezTo>
                <a:close/>
                <a:moveTo>
                  <a:pt x="3719830" y="1459073"/>
                </a:moveTo>
                <a:lnTo>
                  <a:pt x="3719829" y="1459074"/>
                </a:lnTo>
                <a:lnTo>
                  <a:pt x="3710612" y="1481572"/>
                </a:lnTo>
                <a:close/>
                <a:moveTo>
                  <a:pt x="3739023" y="1268758"/>
                </a:moveTo>
                <a:cubicBezTo>
                  <a:pt x="3739475" y="1275402"/>
                  <a:pt x="3741047" y="1281689"/>
                  <a:pt x="3744190" y="1286070"/>
                </a:cubicBezTo>
                <a:cubicBezTo>
                  <a:pt x="3758763" y="1306930"/>
                  <a:pt x="3765003" y="1328553"/>
                  <a:pt x="3766527" y="1350628"/>
                </a:cubicBezTo>
                <a:lnTo>
                  <a:pt x="3760933" y="1413840"/>
                </a:lnTo>
                <a:lnTo>
                  <a:pt x="3766528" y="1350627"/>
                </a:lnTo>
                <a:cubicBezTo>
                  <a:pt x="3765003" y="1328552"/>
                  <a:pt x="3758764" y="1306930"/>
                  <a:pt x="3744190" y="1286069"/>
                </a:cubicBezTo>
                <a:close/>
                <a:moveTo>
                  <a:pt x="3680752" y="773035"/>
                </a:moveTo>
                <a:lnTo>
                  <a:pt x="3680752" y="773036"/>
                </a:lnTo>
                <a:cubicBezTo>
                  <a:pt x="3683038" y="800277"/>
                  <a:pt x="3686276" y="827330"/>
                  <a:pt x="3688752" y="854380"/>
                </a:cubicBezTo>
                <a:cubicBezTo>
                  <a:pt x="3691038" y="878957"/>
                  <a:pt x="3691800" y="903723"/>
                  <a:pt x="3719805" y="915344"/>
                </a:cubicBezTo>
                <a:cubicBezTo>
                  <a:pt x="3724187" y="917060"/>
                  <a:pt x="3727425" y="922774"/>
                  <a:pt x="3730283" y="927156"/>
                </a:cubicBezTo>
                <a:cubicBezTo>
                  <a:pt x="3774291" y="994786"/>
                  <a:pt x="3773147" y="1030981"/>
                  <a:pt x="3726663" y="1097088"/>
                </a:cubicBezTo>
                <a:cubicBezTo>
                  <a:pt x="3721901" y="1103946"/>
                  <a:pt x="3718471" y="1118614"/>
                  <a:pt x="3722281" y="1123186"/>
                </a:cubicBezTo>
                <a:cubicBezTo>
                  <a:pt x="3738093" y="1142618"/>
                  <a:pt x="3745142" y="1162954"/>
                  <a:pt x="3747000" y="1184029"/>
                </a:cubicBezTo>
                <a:cubicBezTo>
                  <a:pt x="3745142" y="1162954"/>
                  <a:pt x="3738094" y="1142617"/>
                  <a:pt x="3722282" y="1123185"/>
                </a:cubicBezTo>
                <a:cubicBezTo>
                  <a:pt x="3718472" y="1118613"/>
                  <a:pt x="3721902" y="1103945"/>
                  <a:pt x="3726664" y="1097087"/>
                </a:cubicBezTo>
                <a:cubicBezTo>
                  <a:pt x="3773148" y="1030980"/>
                  <a:pt x="3774292" y="994785"/>
                  <a:pt x="3730284" y="927155"/>
                </a:cubicBezTo>
                <a:cubicBezTo>
                  <a:pt x="3727426" y="922773"/>
                  <a:pt x="3724188" y="917059"/>
                  <a:pt x="3719806" y="915343"/>
                </a:cubicBezTo>
                <a:cubicBezTo>
                  <a:pt x="3691800" y="903722"/>
                  <a:pt x="3691038" y="878956"/>
                  <a:pt x="3688752" y="854379"/>
                </a:cubicBezTo>
                <a:close/>
                <a:moveTo>
                  <a:pt x="3736153" y="517851"/>
                </a:moveTo>
                <a:lnTo>
                  <a:pt x="3727235" y="556048"/>
                </a:lnTo>
                <a:cubicBezTo>
                  <a:pt x="3725139" y="564049"/>
                  <a:pt x="3719615" y="572623"/>
                  <a:pt x="3720757" y="580051"/>
                </a:cubicBezTo>
                <a:cubicBezTo>
                  <a:pt x="3724091" y="601579"/>
                  <a:pt x="3721662" y="622201"/>
                  <a:pt x="3717376" y="642538"/>
                </a:cubicBezTo>
                <a:lnTo>
                  <a:pt x="3704853" y="694928"/>
                </a:lnTo>
                <a:lnTo>
                  <a:pt x="3717377" y="642537"/>
                </a:lnTo>
                <a:cubicBezTo>
                  <a:pt x="3721663" y="622201"/>
                  <a:pt x="3724092" y="601578"/>
                  <a:pt x="3720758" y="580050"/>
                </a:cubicBezTo>
                <a:cubicBezTo>
                  <a:pt x="3719616" y="572622"/>
                  <a:pt x="3725140" y="564048"/>
                  <a:pt x="3727236" y="556047"/>
                </a:cubicBezTo>
                <a:close/>
                <a:moveTo>
                  <a:pt x="3749448" y="298169"/>
                </a:moveTo>
                <a:lnTo>
                  <a:pt x="3734666" y="313533"/>
                </a:lnTo>
                <a:lnTo>
                  <a:pt x="3734666" y="313533"/>
                </a:lnTo>
                <a:lnTo>
                  <a:pt x="3734665" y="313534"/>
                </a:lnTo>
                <a:cubicBezTo>
                  <a:pt x="3730473" y="316390"/>
                  <a:pt x="3732759" y="330299"/>
                  <a:pt x="3734093" y="338871"/>
                </a:cubicBezTo>
                <a:lnTo>
                  <a:pt x="3734100" y="338903"/>
                </a:lnTo>
                <a:lnTo>
                  <a:pt x="3744000" y="395640"/>
                </a:lnTo>
                <a:lnTo>
                  <a:pt x="3740190" y="367328"/>
                </a:lnTo>
                <a:lnTo>
                  <a:pt x="3734100" y="338903"/>
                </a:lnTo>
                <a:lnTo>
                  <a:pt x="3734094" y="338870"/>
                </a:lnTo>
                <a:cubicBezTo>
                  <a:pt x="3733427" y="334584"/>
                  <a:pt x="3732522" y="328964"/>
                  <a:pt x="3732308" y="324058"/>
                </a:cubicBezTo>
                <a:lnTo>
                  <a:pt x="3734666" y="313533"/>
                </a:lnTo>
                <a:close/>
                <a:moveTo>
                  <a:pt x="3756993" y="281568"/>
                </a:moveTo>
                <a:lnTo>
                  <a:pt x="3752098" y="295415"/>
                </a:lnTo>
                <a:lnTo>
                  <a:pt x="3752099" y="295415"/>
                </a:lnTo>
                <a:close/>
                <a:moveTo>
                  <a:pt x="3743673" y="24486"/>
                </a:moveTo>
                <a:lnTo>
                  <a:pt x="3741410" y="74129"/>
                </a:lnTo>
                <a:cubicBezTo>
                  <a:pt x="3742333" y="91492"/>
                  <a:pt x="3744643" y="108703"/>
                  <a:pt x="3747334" y="125861"/>
                </a:cubicBezTo>
                <a:lnTo>
                  <a:pt x="3751729" y="153388"/>
                </a:lnTo>
                <a:lnTo>
                  <a:pt x="3760002" y="228944"/>
                </a:lnTo>
                <a:lnTo>
                  <a:pt x="3755543" y="177271"/>
                </a:lnTo>
                <a:lnTo>
                  <a:pt x="3751729" y="153388"/>
                </a:lnTo>
                <a:lnTo>
                  <a:pt x="3751530" y="151569"/>
                </a:lnTo>
                <a:cubicBezTo>
                  <a:pt x="3747300" y="125876"/>
                  <a:pt x="3742795" y="100174"/>
                  <a:pt x="3741411" y="74129"/>
                </a:cubicBezTo>
                <a:close/>
                <a:moveTo>
                  <a:pt x="3741092" y="0"/>
                </a:moveTo>
                <a:lnTo>
                  <a:pt x="4205201" y="0"/>
                </a:lnTo>
                <a:lnTo>
                  <a:pt x="4204073" y="2817"/>
                </a:lnTo>
                <a:cubicBezTo>
                  <a:pt x="4195691" y="21486"/>
                  <a:pt x="4193023" y="43012"/>
                  <a:pt x="4189974" y="63587"/>
                </a:cubicBezTo>
                <a:cubicBezTo>
                  <a:pt x="4184450" y="101308"/>
                  <a:pt x="4181020" y="139219"/>
                  <a:pt x="4176068" y="176939"/>
                </a:cubicBezTo>
                <a:cubicBezTo>
                  <a:pt x="4174924" y="184941"/>
                  <a:pt x="4172830" y="194085"/>
                  <a:pt x="4168066" y="200182"/>
                </a:cubicBezTo>
                <a:cubicBezTo>
                  <a:pt x="4136061" y="241901"/>
                  <a:pt x="4127108" y="292579"/>
                  <a:pt x="4130154" y="340774"/>
                </a:cubicBezTo>
                <a:cubicBezTo>
                  <a:pt x="4132443" y="378686"/>
                  <a:pt x="4134157" y="415835"/>
                  <a:pt x="4130919" y="453364"/>
                </a:cubicBezTo>
                <a:cubicBezTo>
                  <a:pt x="4130727" y="456222"/>
                  <a:pt x="4131109" y="460032"/>
                  <a:pt x="4132633" y="462126"/>
                </a:cubicBezTo>
                <a:cubicBezTo>
                  <a:pt x="4142729" y="475081"/>
                  <a:pt x="4143491" y="488607"/>
                  <a:pt x="4145205" y="505182"/>
                </a:cubicBezTo>
                <a:cubicBezTo>
                  <a:pt x="4147683" y="528615"/>
                  <a:pt x="4145967" y="550141"/>
                  <a:pt x="4141777" y="571860"/>
                </a:cubicBezTo>
                <a:cubicBezTo>
                  <a:pt x="4138729" y="587672"/>
                  <a:pt x="4132443" y="603673"/>
                  <a:pt x="4124440" y="617772"/>
                </a:cubicBezTo>
                <a:cubicBezTo>
                  <a:pt x="4113200" y="637392"/>
                  <a:pt x="4108820" y="656255"/>
                  <a:pt x="4123678" y="674923"/>
                </a:cubicBezTo>
                <a:cubicBezTo>
                  <a:pt x="4139491" y="695116"/>
                  <a:pt x="4133967" y="717977"/>
                  <a:pt x="4134537" y="740268"/>
                </a:cubicBezTo>
                <a:cubicBezTo>
                  <a:pt x="4134729" y="749982"/>
                  <a:pt x="4134347" y="760270"/>
                  <a:pt x="4136823" y="769605"/>
                </a:cubicBezTo>
                <a:cubicBezTo>
                  <a:pt x="4143873" y="796655"/>
                  <a:pt x="4154541" y="822756"/>
                  <a:pt x="4159303" y="850189"/>
                </a:cubicBezTo>
                <a:cubicBezTo>
                  <a:pt x="4161970" y="865430"/>
                  <a:pt x="4157207" y="882384"/>
                  <a:pt x="4153779" y="898198"/>
                </a:cubicBezTo>
                <a:cubicBezTo>
                  <a:pt x="4150159" y="914200"/>
                  <a:pt x="4144635" y="930011"/>
                  <a:pt x="4138919" y="945444"/>
                </a:cubicBezTo>
                <a:cubicBezTo>
                  <a:pt x="4135109" y="955920"/>
                  <a:pt x="4131489" y="967350"/>
                  <a:pt x="4124630" y="975733"/>
                </a:cubicBezTo>
                <a:cubicBezTo>
                  <a:pt x="4109010" y="994785"/>
                  <a:pt x="4106342" y="1014406"/>
                  <a:pt x="4114534" y="1036887"/>
                </a:cubicBezTo>
                <a:cubicBezTo>
                  <a:pt x="4115868" y="1040315"/>
                  <a:pt x="4115868" y="1044315"/>
                  <a:pt x="4116058" y="1048125"/>
                </a:cubicBezTo>
                <a:cubicBezTo>
                  <a:pt x="4120058" y="1109091"/>
                  <a:pt x="4122536" y="1170051"/>
                  <a:pt x="4128632" y="1230633"/>
                </a:cubicBezTo>
                <a:cubicBezTo>
                  <a:pt x="4131109" y="1255206"/>
                  <a:pt x="4141967" y="1278829"/>
                  <a:pt x="4148825" y="1303024"/>
                </a:cubicBezTo>
                <a:cubicBezTo>
                  <a:pt x="4150159" y="1307978"/>
                  <a:pt x="4152255" y="1313504"/>
                  <a:pt x="4151301" y="1318456"/>
                </a:cubicBezTo>
                <a:cubicBezTo>
                  <a:pt x="4141777" y="1372368"/>
                  <a:pt x="4155683" y="1422854"/>
                  <a:pt x="4173972" y="1472575"/>
                </a:cubicBezTo>
                <a:cubicBezTo>
                  <a:pt x="4175878" y="1477717"/>
                  <a:pt x="4175306" y="1484004"/>
                  <a:pt x="4174924" y="1489720"/>
                </a:cubicBezTo>
                <a:cubicBezTo>
                  <a:pt x="4173592" y="1505724"/>
                  <a:pt x="4166924" y="1523059"/>
                  <a:pt x="4170924" y="1537537"/>
                </a:cubicBezTo>
                <a:cubicBezTo>
                  <a:pt x="4181974" y="1576019"/>
                  <a:pt x="4195309" y="1614120"/>
                  <a:pt x="4212073" y="1650317"/>
                </a:cubicBezTo>
                <a:cubicBezTo>
                  <a:pt x="4229028" y="1687086"/>
                  <a:pt x="4243316" y="1721185"/>
                  <a:pt x="4226173" y="1763287"/>
                </a:cubicBezTo>
                <a:cubicBezTo>
                  <a:pt x="4218932" y="1781194"/>
                  <a:pt x="4224076" y="1804816"/>
                  <a:pt x="4225981" y="1825393"/>
                </a:cubicBezTo>
                <a:cubicBezTo>
                  <a:pt x="4227504" y="1840441"/>
                  <a:pt x="4236078" y="1854920"/>
                  <a:pt x="4236078" y="1869780"/>
                </a:cubicBezTo>
                <a:cubicBezTo>
                  <a:pt x="4236078" y="1909408"/>
                  <a:pt x="4246174" y="1944649"/>
                  <a:pt x="4266749" y="1978940"/>
                </a:cubicBezTo>
                <a:cubicBezTo>
                  <a:pt x="4274749" y="1992279"/>
                  <a:pt x="4269416" y="2013043"/>
                  <a:pt x="4271512" y="2030378"/>
                </a:cubicBezTo>
                <a:cubicBezTo>
                  <a:pt x="4273987" y="2048668"/>
                  <a:pt x="4276274" y="2067525"/>
                  <a:pt x="4281800" y="2085054"/>
                </a:cubicBezTo>
                <a:cubicBezTo>
                  <a:pt x="4296278" y="2130393"/>
                  <a:pt x="4312661" y="2175163"/>
                  <a:pt x="4327901" y="2220312"/>
                </a:cubicBezTo>
                <a:cubicBezTo>
                  <a:pt x="4340476" y="2257459"/>
                  <a:pt x="4330569" y="2294039"/>
                  <a:pt x="4325236" y="2330806"/>
                </a:cubicBezTo>
                <a:cubicBezTo>
                  <a:pt x="4321805" y="2353859"/>
                  <a:pt x="4313613" y="2375383"/>
                  <a:pt x="4325807" y="2401292"/>
                </a:cubicBezTo>
                <a:cubicBezTo>
                  <a:pt x="4337427" y="2426059"/>
                  <a:pt x="4334759" y="2457492"/>
                  <a:pt x="4341047" y="2485307"/>
                </a:cubicBezTo>
                <a:cubicBezTo>
                  <a:pt x="4346380" y="2508742"/>
                  <a:pt x="4354954" y="2531409"/>
                  <a:pt x="4363336" y="2554079"/>
                </a:cubicBezTo>
                <a:cubicBezTo>
                  <a:pt x="4374768" y="2584942"/>
                  <a:pt x="4386767" y="2615421"/>
                  <a:pt x="4381054" y="2649143"/>
                </a:cubicBezTo>
                <a:cubicBezTo>
                  <a:pt x="4374575" y="2687436"/>
                  <a:pt x="4398960" y="2713723"/>
                  <a:pt x="4415154" y="2743826"/>
                </a:cubicBezTo>
                <a:cubicBezTo>
                  <a:pt x="4426202" y="2764590"/>
                  <a:pt x="4434395" y="2787259"/>
                  <a:pt x="4441254" y="2809930"/>
                </a:cubicBezTo>
                <a:cubicBezTo>
                  <a:pt x="4450207" y="2840219"/>
                  <a:pt x="4455542" y="2871462"/>
                  <a:pt x="4464304" y="2901943"/>
                </a:cubicBezTo>
                <a:cubicBezTo>
                  <a:pt x="4477448" y="2948047"/>
                  <a:pt x="4487736" y="2994722"/>
                  <a:pt x="4480497" y="3042728"/>
                </a:cubicBezTo>
                <a:cubicBezTo>
                  <a:pt x="4477259" y="3064827"/>
                  <a:pt x="4477448" y="3085403"/>
                  <a:pt x="4482212" y="3107500"/>
                </a:cubicBezTo>
                <a:cubicBezTo>
                  <a:pt x="4490023" y="3143695"/>
                  <a:pt x="4490976" y="3180844"/>
                  <a:pt x="4520122" y="3209993"/>
                </a:cubicBezTo>
                <a:cubicBezTo>
                  <a:pt x="4530410" y="3220280"/>
                  <a:pt x="4533076" y="3238758"/>
                  <a:pt x="4538410" y="3253809"/>
                </a:cubicBezTo>
                <a:cubicBezTo>
                  <a:pt x="4544699" y="3271145"/>
                  <a:pt x="4541459" y="3283908"/>
                  <a:pt x="4523170" y="3293244"/>
                </a:cubicBezTo>
                <a:cubicBezTo>
                  <a:pt x="4514979" y="3297434"/>
                  <a:pt x="4506978" y="3309437"/>
                  <a:pt x="4505643" y="3318771"/>
                </a:cubicBezTo>
                <a:cubicBezTo>
                  <a:pt x="4501643" y="3346776"/>
                  <a:pt x="4507549" y="3372495"/>
                  <a:pt x="4520504" y="3399546"/>
                </a:cubicBezTo>
                <a:cubicBezTo>
                  <a:pt x="4532697" y="3424883"/>
                  <a:pt x="4531362" y="3456508"/>
                  <a:pt x="4536124" y="3485275"/>
                </a:cubicBezTo>
                <a:cubicBezTo>
                  <a:pt x="4539554" y="3505657"/>
                  <a:pt x="4546602" y="3526042"/>
                  <a:pt x="4546602" y="3546617"/>
                </a:cubicBezTo>
                <a:cubicBezTo>
                  <a:pt x="4546602" y="3572146"/>
                  <a:pt x="4540506" y="3597482"/>
                  <a:pt x="4538221" y="3623201"/>
                </a:cubicBezTo>
                <a:cubicBezTo>
                  <a:pt x="4536316" y="3643204"/>
                  <a:pt x="4537079" y="3663589"/>
                  <a:pt x="4534792" y="3683591"/>
                </a:cubicBezTo>
                <a:cubicBezTo>
                  <a:pt x="4533076" y="3699976"/>
                  <a:pt x="4528696" y="3716168"/>
                  <a:pt x="4525077" y="3732361"/>
                </a:cubicBezTo>
                <a:cubicBezTo>
                  <a:pt x="4523742" y="3738267"/>
                  <a:pt x="4518597" y="3744173"/>
                  <a:pt x="4519359" y="3749506"/>
                </a:cubicBezTo>
                <a:cubicBezTo>
                  <a:pt x="4527552" y="3802467"/>
                  <a:pt x="4490976" y="3840569"/>
                  <a:pt x="4474782" y="3885338"/>
                </a:cubicBezTo>
                <a:cubicBezTo>
                  <a:pt x="4457636" y="3932394"/>
                  <a:pt x="4431347" y="3977925"/>
                  <a:pt x="4439157" y="4030503"/>
                </a:cubicBezTo>
                <a:cubicBezTo>
                  <a:pt x="4443919" y="4062318"/>
                  <a:pt x="4454971" y="4092989"/>
                  <a:pt x="4461639" y="4124614"/>
                </a:cubicBezTo>
                <a:cubicBezTo>
                  <a:pt x="4463924" y="4135854"/>
                  <a:pt x="4463542" y="4148427"/>
                  <a:pt x="4461256" y="4159667"/>
                </a:cubicBezTo>
                <a:cubicBezTo>
                  <a:pt x="4450777" y="4213961"/>
                  <a:pt x="4449253" y="4267493"/>
                  <a:pt x="4466400" y="4320837"/>
                </a:cubicBezTo>
                <a:cubicBezTo>
                  <a:pt x="4469259" y="4329979"/>
                  <a:pt x="4471924" y="4339695"/>
                  <a:pt x="4471924" y="4349222"/>
                </a:cubicBezTo>
                <a:cubicBezTo>
                  <a:pt x="4471924" y="4401419"/>
                  <a:pt x="4467924" y="4452665"/>
                  <a:pt x="4449253" y="4502579"/>
                </a:cubicBezTo>
                <a:cubicBezTo>
                  <a:pt x="4442967" y="4519343"/>
                  <a:pt x="4446967" y="4539728"/>
                  <a:pt x="4445443" y="4558207"/>
                </a:cubicBezTo>
                <a:cubicBezTo>
                  <a:pt x="4444111" y="4575351"/>
                  <a:pt x="4443539" y="4592878"/>
                  <a:pt x="4439157" y="4609452"/>
                </a:cubicBezTo>
                <a:cubicBezTo>
                  <a:pt x="4432681" y="4633647"/>
                  <a:pt x="4431919" y="4656126"/>
                  <a:pt x="4437633" y="4681083"/>
                </a:cubicBezTo>
                <a:cubicBezTo>
                  <a:pt x="4442967" y="4704895"/>
                  <a:pt x="4440301" y="4730614"/>
                  <a:pt x="4440491" y="4755381"/>
                </a:cubicBezTo>
                <a:cubicBezTo>
                  <a:pt x="4440681" y="4783004"/>
                  <a:pt x="4440871" y="4810627"/>
                  <a:pt x="4439919" y="4838250"/>
                </a:cubicBezTo>
                <a:cubicBezTo>
                  <a:pt x="4439539" y="4849300"/>
                  <a:pt x="4431919" y="4861873"/>
                  <a:pt x="4434967" y="4871019"/>
                </a:cubicBezTo>
                <a:cubicBezTo>
                  <a:pt x="4445254" y="4900546"/>
                  <a:pt x="4432872" y="4930075"/>
                  <a:pt x="4438395" y="4959602"/>
                </a:cubicBezTo>
                <a:cubicBezTo>
                  <a:pt x="4441254" y="4974082"/>
                  <a:pt x="4433444" y="4990465"/>
                  <a:pt x="4432681" y="5006086"/>
                </a:cubicBezTo>
                <a:cubicBezTo>
                  <a:pt x="4431347" y="5031614"/>
                  <a:pt x="4431919" y="5057141"/>
                  <a:pt x="4431537" y="5082670"/>
                </a:cubicBezTo>
                <a:cubicBezTo>
                  <a:pt x="4431347" y="5091052"/>
                  <a:pt x="4430585" y="5099245"/>
                  <a:pt x="4430202" y="5107627"/>
                </a:cubicBezTo>
                <a:cubicBezTo>
                  <a:pt x="4429823" y="5115057"/>
                  <a:pt x="4428108" y="5122867"/>
                  <a:pt x="4429440" y="5129916"/>
                </a:cubicBezTo>
                <a:cubicBezTo>
                  <a:pt x="4434205" y="5155445"/>
                  <a:pt x="4442016" y="5180591"/>
                  <a:pt x="4445063" y="5206308"/>
                </a:cubicBezTo>
                <a:cubicBezTo>
                  <a:pt x="4447729" y="5228597"/>
                  <a:pt x="4444111" y="5251650"/>
                  <a:pt x="4446015" y="5274129"/>
                </a:cubicBezTo>
                <a:cubicBezTo>
                  <a:pt x="4449253" y="5313754"/>
                  <a:pt x="4454971" y="5353379"/>
                  <a:pt x="4458589" y="5393005"/>
                </a:cubicBezTo>
                <a:cubicBezTo>
                  <a:pt x="4459351" y="5401579"/>
                  <a:pt x="4454587" y="5410531"/>
                  <a:pt x="4454207" y="5419295"/>
                </a:cubicBezTo>
                <a:cubicBezTo>
                  <a:pt x="4453255" y="5446728"/>
                  <a:pt x="4453063" y="5474161"/>
                  <a:pt x="4452493" y="5501594"/>
                </a:cubicBezTo>
                <a:cubicBezTo>
                  <a:pt x="4452301" y="5517215"/>
                  <a:pt x="4452873" y="5533027"/>
                  <a:pt x="4451160" y="5548460"/>
                </a:cubicBezTo>
                <a:cubicBezTo>
                  <a:pt x="4448873" y="5568842"/>
                  <a:pt x="4445443" y="5587321"/>
                  <a:pt x="4460304" y="5606372"/>
                </a:cubicBezTo>
                <a:cubicBezTo>
                  <a:pt x="4483354" y="5635711"/>
                  <a:pt x="4474400" y="5673050"/>
                  <a:pt x="4479734" y="5706959"/>
                </a:cubicBezTo>
                <a:cubicBezTo>
                  <a:pt x="4481069" y="5715723"/>
                  <a:pt x="4481259" y="5724678"/>
                  <a:pt x="4482782" y="5733440"/>
                </a:cubicBezTo>
                <a:cubicBezTo>
                  <a:pt x="4485641" y="5749634"/>
                  <a:pt x="4488879" y="5765635"/>
                  <a:pt x="4492119" y="5781830"/>
                </a:cubicBezTo>
                <a:cubicBezTo>
                  <a:pt x="4492690" y="5784686"/>
                  <a:pt x="4492881" y="5787924"/>
                  <a:pt x="4493834" y="5790592"/>
                </a:cubicBezTo>
                <a:cubicBezTo>
                  <a:pt x="4501833" y="5815169"/>
                  <a:pt x="4510977" y="5839361"/>
                  <a:pt x="4517455" y="5864318"/>
                </a:cubicBezTo>
                <a:cubicBezTo>
                  <a:pt x="4520695" y="5876511"/>
                  <a:pt x="4521076" y="5890037"/>
                  <a:pt x="4519359" y="5902610"/>
                </a:cubicBezTo>
                <a:cubicBezTo>
                  <a:pt x="4514407" y="5939377"/>
                  <a:pt x="4512311" y="5975764"/>
                  <a:pt x="4519551" y="6012723"/>
                </a:cubicBezTo>
                <a:cubicBezTo>
                  <a:pt x="4522408" y="6027392"/>
                  <a:pt x="4517645" y="6043776"/>
                  <a:pt x="4515931" y="6059397"/>
                </a:cubicBezTo>
                <a:cubicBezTo>
                  <a:pt x="4511360" y="6096736"/>
                  <a:pt x="4506405" y="6134075"/>
                  <a:pt x="4502025" y="6171605"/>
                </a:cubicBezTo>
                <a:cubicBezTo>
                  <a:pt x="4499358" y="6195037"/>
                  <a:pt x="4497833" y="6218660"/>
                  <a:pt x="4495167" y="6242093"/>
                </a:cubicBezTo>
                <a:cubicBezTo>
                  <a:pt x="4491927" y="6269144"/>
                  <a:pt x="4486975" y="6296005"/>
                  <a:pt x="4484306" y="6323058"/>
                </a:cubicBezTo>
                <a:cubicBezTo>
                  <a:pt x="4481259" y="6353919"/>
                  <a:pt x="4480688" y="6384972"/>
                  <a:pt x="4477448" y="6415833"/>
                </a:cubicBezTo>
                <a:cubicBezTo>
                  <a:pt x="4471162" y="6472225"/>
                  <a:pt x="4463733" y="6528424"/>
                  <a:pt x="4456683" y="6584812"/>
                </a:cubicBezTo>
                <a:cubicBezTo>
                  <a:pt x="4449825" y="6639488"/>
                  <a:pt x="4443729" y="6694164"/>
                  <a:pt x="4435157" y="6748458"/>
                </a:cubicBezTo>
                <a:cubicBezTo>
                  <a:pt x="4431537" y="6771319"/>
                  <a:pt x="4421630" y="6793035"/>
                  <a:pt x="4416106" y="6815516"/>
                </a:cubicBezTo>
                <a:lnTo>
                  <a:pt x="4406407" y="6858000"/>
                </a:lnTo>
                <a:lnTo>
                  <a:pt x="4234154" y="6858000"/>
                </a:lnTo>
                <a:lnTo>
                  <a:pt x="0" y="6858000"/>
                </a:lnTo>
                <a:lnTo>
                  <a:pt x="0" y="2"/>
                </a:lnTo>
                <a:lnTo>
                  <a:pt x="3741092" y="1"/>
                </a:lnTo>
                <a:lnTo>
                  <a:pt x="3743810" y="21486"/>
                </a:lnTo>
                <a:close/>
              </a:path>
            </a:pathLst>
          </a:cu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6" name="Group 8200">
            <a:extLst>
              <a:ext uri="{FF2B5EF4-FFF2-40B4-BE49-F238E27FC236}">
                <a16:creationId xmlns:a16="http://schemas.microsoft.com/office/drawing/2014/main" id="{54A1C8FD-E5B7-4BEC-A74A-A55FB8EA7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97284" y="-1"/>
            <a:ext cx="884241" cy="6858001"/>
            <a:chOff x="3697284" y="-1"/>
            <a:chExt cx="884241" cy="6858001"/>
          </a:xfrm>
          <a:effectLst>
            <a:outerShdw blurRad="381000" dist="152400" algn="l" rotWithShape="0">
              <a:prstClr val="black">
                <a:alpha val="10000"/>
              </a:prstClr>
            </a:outerShdw>
          </a:effectLst>
        </p:grpSpPr>
        <p:sp>
          <p:nvSpPr>
            <p:cNvPr id="8207" name="Freeform: Shape 8201">
              <a:extLst>
                <a:ext uri="{FF2B5EF4-FFF2-40B4-BE49-F238E27FC236}">
                  <a16:creationId xmlns:a16="http://schemas.microsoft.com/office/drawing/2014/main" id="{B20D202D-5E48-4B15-9AF5-71BED4FCF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05641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08" name="Freeform: Shape 8202">
              <a:extLst>
                <a:ext uri="{FF2B5EF4-FFF2-40B4-BE49-F238E27FC236}">
                  <a16:creationId xmlns:a16="http://schemas.microsoft.com/office/drawing/2014/main" id="{68D6A069-9380-4E59-A0DA-07053EE8E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715166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92E1EC95-46F2-0A4F-55C2-A981055A6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5" y="1"/>
            <a:ext cx="7585165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Hellerman</a:t>
            </a: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 (2/2)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1:27-30: Summary Exhortation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to Unity and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Steadfastness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2:1-30:   Unity Among Believers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3:1-4:1:  Steadfastness Toward 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		  Opponents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4:2-9:     Final Words of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         Exhortation</a:t>
            </a:r>
          </a:p>
        </p:txBody>
      </p:sp>
    </p:spTree>
    <p:extLst>
      <p:ext uri="{BB962C8B-B14F-4D97-AF65-F5344CB8AC3E}">
        <p14:creationId xmlns:p14="http://schemas.microsoft.com/office/powerpoint/2010/main" val="734264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8F1BA-B324-ED71-B8DB-09E90613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1"/>
            <a:ext cx="7481480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Matthew Harmon (1/2)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1:1-26:     The Progress of the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Gospel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1:27-4:3: Living as Kingdom 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		   Citizens in a Manner </a:t>
            </a:r>
            <a:b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		   Worthy of the Gospel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4:4-23:    Growth and Gratitude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          in the Gospel</a:t>
            </a:r>
          </a:p>
        </p:txBody>
      </p:sp>
      <p:pic>
        <p:nvPicPr>
          <p:cNvPr id="2050" name="Picture 2" descr="Matthew S. Harmon - Grace Theological Seminary">
            <a:extLst>
              <a:ext uri="{FF2B5EF4-FFF2-40B4-BE49-F238E27FC236}">
                <a16:creationId xmlns:a16="http://schemas.microsoft.com/office/drawing/2014/main" id="{60936DCE-D13F-41B7-7E92-099C67CE6C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r="30263"/>
          <a:stretch/>
        </p:blipFill>
        <p:spPr bwMode="auto">
          <a:xfrm>
            <a:off x="-9528" y="-2"/>
            <a:ext cx="3863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46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BA5192-D1D6-4385-9B20-7991E9921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9CFA8C3-E4AC-4EF8-8986-83C92DBF5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2" y="-1"/>
              <a:ext cx="4572002" cy="6858002"/>
              <a:chOff x="-2" y="-1"/>
              <a:chExt cx="4572002" cy="6858002"/>
            </a:xfrm>
            <a:effectLst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39349E-97F2-4F20-99B2-B5BABDD5E51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DF4F205-369D-432D-BE06-61DCFE9AB0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-2" y="-1"/>
                <a:ext cx="4572002" cy="6858002"/>
              </a:xfrm>
              <a:custGeom>
                <a:avLst/>
                <a:gdLst>
                  <a:gd name="connsiteX0" fmla="*/ 4214994 w 4572002"/>
                  <a:gd name="connsiteY0" fmla="*/ 6564620 h 6858002"/>
                  <a:gd name="connsiteX1" fmla="*/ 4214994 w 4572002"/>
                  <a:gd name="connsiteY1" fmla="*/ 6564621 h 6858002"/>
                  <a:gd name="connsiteX2" fmla="*/ 4237474 w 4572002"/>
                  <a:gd name="connsiteY2" fmla="*/ 6588626 h 6858002"/>
                  <a:gd name="connsiteX3" fmla="*/ 4254096 w 4572002"/>
                  <a:gd name="connsiteY3" fmla="*/ 6625225 h 6858002"/>
                  <a:gd name="connsiteX4" fmla="*/ 4247001 w 4572002"/>
                  <a:gd name="connsiteY4" fmla="*/ 6662540 h 6858002"/>
                  <a:gd name="connsiteX5" fmla="*/ 4247000 w 4572002"/>
                  <a:gd name="connsiteY5" fmla="*/ 6662541 h 6858002"/>
                  <a:gd name="connsiteX6" fmla="*/ 4246999 w 4572002"/>
                  <a:gd name="connsiteY6" fmla="*/ 6662544 h 6858002"/>
                  <a:gd name="connsiteX7" fmla="*/ 4235550 w 4572002"/>
                  <a:gd name="connsiteY7" fmla="*/ 6683027 h 6858002"/>
                  <a:gd name="connsiteX8" fmla="*/ 4232403 w 4572002"/>
                  <a:gd name="connsiteY8" fmla="*/ 6702976 h 6858002"/>
                  <a:gd name="connsiteX9" fmla="*/ 4232403 w 4572002"/>
                  <a:gd name="connsiteY9" fmla="*/ 6702977 h 6858002"/>
                  <a:gd name="connsiteX10" fmla="*/ 4246238 w 4572002"/>
                  <a:gd name="connsiteY10" fmla="*/ 6742553 h 6858002"/>
                  <a:gd name="connsiteX11" fmla="*/ 4246239 w 4572002"/>
                  <a:gd name="connsiteY11" fmla="*/ 6742555 h 6858002"/>
                  <a:gd name="connsiteX12" fmla="*/ 4265716 w 4572002"/>
                  <a:gd name="connsiteY12" fmla="*/ 6812062 h 6858002"/>
                  <a:gd name="connsiteX13" fmla="*/ 4265717 w 4572002"/>
                  <a:gd name="connsiteY13" fmla="*/ 6812064 h 6858002"/>
                  <a:gd name="connsiteX14" fmla="*/ 4265717 w 4572002"/>
                  <a:gd name="connsiteY14" fmla="*/ 6812063 h 6858002"/>
                  <a:gd name="connsiteX15" fmla="*/ 4265716 w 4572002"/>
                  <a:gd name="connsiteY15" fmla="*/ 6812062 h 6858002"/>
                  <a:gd name="connsiteX16" fmla="*/ 4260942 w 4572002"/>
                  <a:gd name="connsiteY16" fmla="*/ 6776800 h 6858002"/>
                  <a:gd name="connsiteX17" fmla="*/ 4246239 w 4572002"/>
                  <a:gd name="connsiteY17" fmla="*/ 6742555 h 6858002"/>
                  <a:gd name="connsiteX18" fmla="*/ 4246238 w 4572002"/>
                  <a:gd name="connsiteY18" fmla="*/ 6742552 h 6858002"/>
                  <a:gd name="connsiteX19" fmla="*/ 4232403 w 4572002"/>
                  <a:gd name="connsiteY19" fmla="*/ 6702976 h 6858002"/>
                  <a:gd name="connsiteX20" fmla="*/ 4246999 w 4572002"/>
                  <a:gd name="connsiteY20" fmla="*/ 6662544 h 6858002"/>
                  <a:gd name="connsiteX21" fmla="*/ 4247000 w 4572002"/>
                  <a:gd name="connsiteY21" fmla="*/ 6662542 h 6858002"/>
                  <a:gd name="connsiteX22" fmla="*/ 4247001 w 4572002"/>
                  <a:gd name="connsiteY22" fmla="*/ 6662540 h 6858002"/>
                  <a:gd name="connsiteX23" fmla="*/ 4254084 w 4572002"/>
                  <a:gd name="connsiteY23" fmla="*/ 6645552 h 6858002"/>
                  <a:gd name="connsiteX24" fmla="*/ 4254096 w 4572002"/>
                  <a:gd name="connsiteY24" fmla="*/ 6625225 h 6858002"/>
                  <a:gd name="connsiteX25" fmla="*/ 4254096 w 4572002"/>
                  <a:gd name="connsiteY25" fmla="*/ 6625224 h 6858002"/>
                  <a:gd name="connsiteX26" fmla="*/ 4237474 w 4572002"/>
                  <a:gd name="connsiteY26" fmla="*/ 6588625 h 6858002"/>
                  <a:gd name="connsiteX27" fmla="*/ 4295315 w 4572002"/>
                  <a:gd name="connsiteY27" fmla="*/ 6438981 h 6858002"/>
                  <a:gd name="connsiteX28" fmla="*/ 4275385 w 4572002"/>
                  <a:gd name="connsiteY28" fmla="*/ 6463840 h 6858002"/>
                  <a:gd name="connsiteX29" fmla="*/ 4275382 w 4572002"/>
                  <a:gd name="connsiteY29" fmla="*/ 6463849 h 6858002"/>
                  <a:gd name="connsiteX30" fmla="*/ 4261587 w 4572002"/>
                  <a:gd name="connsiteY30" fmla="*/ 6513012 h 6858002"/>
                  <a:gd name="connsiteX31" fmla="*/ 4242781 w 4572002"/>
                  <a:gd name="connsiteY31" fmla="*/ 6546194 h 6858002"/>
                  <a:gd name="connsiteX32" fmla="*/ 4242781 w 4572002"/>
                  <a:gd name="connsiteY32" fmla="*/ 6546195 h 6858002"/>
                  <a:gd name="connsiteX33" fmla="*/ 4259120 w 4572002"/>
                  <a:gd name="connsiteY33" fmla="*/ 6521804 h 6858002"/>
                  <a:gd name="connsiteX34" fmla="*/ 4261587 w 4572002"/>
                  <a:gd name="connsiteY34" fmla="*/ 6513012 h 6858002"/>
                  <a:gd name="connsiteX35" fmla="*/ 4264398 w 4572002"/>
                  <a:gd name="connsiteY35" fmla="*/ 6508052 h 6858002"/>
                  <a:gd name="connsiteX36" fmla="*/ 4275382 w 4572002"/>
                  <a:gd name="connsiteY36" fmla="*/ 6463849 h 6858002"/>
                  <a:gd name="connsiteX37" fmla="*/ 4275385 w 4572002"/>
                  <a:gd name="connsiteY37" fmla="*/ 6463841 h 6858002"/>
                  <a:gd name="connsiteX38" fmla="*/ 4295315 w 4572002"/>
                  <a:gd name="connsiteY38" fmla="*/ 6438981 h 6858002"/>
                  <a:gd name="connsiteX39" fmla="*/ 4381289 w 4572002"/>
                  <a:gd name="connsiteY39" fmla="*/ 6365204 h 6858002"/>
                  <a:gd name="connsiteX40" fmla="*/ 4380008 w 4572002"/>
                  <a:gd name="connsiteY40" fmla="*/ 6387910 h 6858002"/>
                  <a:gd name="connsiteX41" fmla="*/ 4378243 w 4572002"/>
                  <a:gd name="connsiteY41" fmla="*/ 6391549 h 6858002"/>
                  <a:gd name="connsiteX42" fmla="*/ 4370589 w 4572002"/>
                  <a:gd name="connsiteY42" fmla="*/ 6407332 h 6858002"/>
                  <a:gd name="connsiteX43" fmla="*/ 4370589 w 4572002"/>
                  <a:gd name="connsiteY43" fmla="*/ 6407333 h 6858002"/>
                  <a:gd name="connsiteX44" fmla="*/ 4378243 w 4572002"/>
                  <a:gd name="connsiteY44" fmla="*/ 6391549 h 6858002"/>
                  <a:gd name="connsiteX45" fmla="*/ 4380008 w 4572002"/>
                  <a:gd name="connsiteY45" fmla="*/ 6387910 h 6858002"/>
                  <a:gd name="connsiteX46" fmla="*/ 4142220 w 4572002"/>
                  <a:gd name="connsiteY46" fmla="*/ 4221391 h 6858002"/>
                  <a:gd name="connsiteX47" fmla="*/ 4142220 w 4572002"/>
                  <a:gd name="connsiteY47" fmla="*/ 4221392 h 6858002"/>
                  <a:gd name="connsiteX48" fmla="*/ 4147936 w 4572002"/>
                  <a:gd name="connsiteY48" fmla="*/ 4253015 h 6858002"/>
                  <a:gd name="connsiteX49" fmla="*/ 4187752 w 4572002"/>
                  <a:gd name="connsiteY49" fmla="*/ 4324646 h 6858002"/>
                  <a:gd name="connsiteX50" fmla="*/ 4196706 w 4572002"/>
                  <a:gd name="connsiteY50" fmla="*/ 4363891 h 6858002"/>
                  <a:gd name="connsiteX51" fmla="*/ 4195944 w 4572002"/>
                  <a:gd name="connsiteY51" fmla="*/ 4482004 h 6858002"/>
                  <a:gd name="connsiteX52" fmla="*/ 4135934 w 4572002"/>
                  <a:gd name="connsiteY52" fmla="*/ 4659174 h 6858002"/>
                  <a:gd name="connsiteX53" fmla="*/ 4127932 w 4572002"/>
                  <a:gd name="connsiteY53" fmla="*/ 4677655 h 6858002"/>
                  <a:gd name="connsiteX54" fmla="*/ 4118025 w 4572002"/>
                  <a:gd name="connsiteY54" fmla="*/ 4767764 h 6858002"/>
                  <a:gd name="connsiteX55" fmla="*/ 4116716 w 4572002"/>
                  <a:gd name="connsiteY55" fmla="*/ 4800483 h 6858002"/>
                  <a:gd name="connsiteX56" fmla="*/ 4116716 w 4572002"/>
                  <a:gd name="connsiteY56" fmla="*/ 4800484 h 6858002"/>
                  <a:gd name="connsiteX57" fmla="*/ 4131552 w 4572002"/>
                  <a:gd name="connsiteY57" fmla="*/ 4828917 h 6858002"/>
                  <a:gd name="connsiteX58" fmla="*/ 4153733 w 4572002"/>
                  <a:gd name="connsiteY58" fmla="*/ 4863343 h 6858002"/>
                  <a:gd name="connsiteX59" fmla="*/ 4161262 w 4572002"/>
                  <a:gd name="connsiteY59" fmla="*/ 4889275 h 6858002"/>
                  <a:gd name="connsiteX60" fmla="*/ 4159557 w 4572002"/>
                  <a:gd name="connsiteY60" fmla="*/ 4912168 h 6858002"/>
                  <a:gd name="connsiteX61" fmla="*/ 4158155 w 4572002"/>
                  <a:gd name="connsiteY61" fmla="*/ 4933804 h 6858002"/>
                  <a:gd name="connsiteX62" fmla="*/ 4158155 w 4572002"/>
                  <a:gd name="connsiteY62" fmla="*/ 4933805 h 6858002"/>
                  <a:gd name="connsiteX63" fmla="*/ 4162914 w 4572002"/>
                  <a:gd name="connsiteY63" fmla="*/ 4952673 h 6858002"/>
                  <a:gd name="connsiteX64" fmla="*/ 4165707 w 4572002"/>
                  <a:gd name="connsiteY64" fmla="*/ 4957454 h 6858002"/>
                  <a:gd name="connsiteX65" fmla="*/ 4166985 w 4572002"/>
                  <a:gd name="connsiteY65" fmla="*/ 4961456 h 6858002"/>
                  <a:gd name="connsiteX66" fmla="*/ 4182989 w 4572002"/>
                  <a:gd name="connsiteY66" fmla="*/ 4987038 h 6858002"/>
                  <a:gd name="connsiteX67" fmla="*/ 4209468 w 4572002"/>
                  <a:gd name="connsiteY67" fmla="*/ 5041522 h 6858002"/>
                  <a:gd name="connsiteX68" fmla="*/ 4216684 w 4572002"/>
                  <a:gd name="connsiteY68" fmla="*/ 5072376 h 6858002"/>
                  <a:gd name="connsiteX69" fmla="*/ 4222587 w 4572002"/>
                  <a:gd name="connsiteY69" fmla="*/ 5087441 h 6858002"/>
                  <a:gd name="connsiteX70" fmla="*/ 4235615 w 4572002"/>
                  <a:gd name="connsiteY70" fmla="*/ 5133220 h 6858002"/>
                  <a:gd name="connsiteX71" fmla="*/ 4235616 w 4572002"/>
                  <a:gd name="connsiteY71" fmla="*/ 5133225 h 6858002"/>
                  <a:gd name="connsiteX72" fmla="*/ 4228901 w 4572002"/>
                  <a:gd name="connsiteY72" fmla="*/ 5166113 h 6858002"/>
                  <a:gd name="connsiteX73" fmla="*/ 4228901 w 4572002"/>
                  <a:gd name="connsiteY73" fmla="*/ 5166114 h 6858002"/>
                  <a:gd name="connsiteX74" fmla="*/ 4229593 w 4572002"/>
                  <a:gd name="connsiteY74" fmla="*/ 5172091 h 6858002"/>
                  <a:gd name="connsiteX75" fmla="*/ 4232139 w 4572002"/>
                  <a:gd name="connsiteY75" fmla="*/ 5179068 h 6858002"/>
                  <a:gd name="connsiteX76" fmla="*/ 4231973 w 4572002"/>
                  <a:gd name="connsiteY76" fmla="*/ 5229434 h 6858002"/>
                  <a:gd name="connsiteX77" fmla="*/ 4225669 w 4572002"/>
                  <a:gd name="connsiteY77" fmla="*/ 5241089 h 6858002"/>
                  <a:gd name="connsiteX78" fmla="*/ 4208517 w 4572002"/>
                  <a:gd name="connsiteY78" fmla="*/ 5272796 h 6858002"/>
                  <a:gd name="connsiteX79" fmla="*/ 4184613 w 4572002"/>
                  <a:gd name="connsiteY79" fmla="*/ 5312288 h 6858002"/>
                  <a:gd name="connsiteX80" fmla="*/ 4183557 w 4572002"/>
                  <a:gd name="connsiteY80" fmla="*/ 5321350 h 6858002"/>
                  <a:gd name="connsiteX81" fmla="*/ 4181083 w 4572002"/>
                  <a:gd name="connsiteY81" fmla="*/ 5326163 h 6858002"/>
                  <a:gd name="connsiteX82" fmla="*/ 4179637 w 4572002"/>
                  <a:gd name="connsiteY82" fmla="*/ 5355014 h 6858002"/>
                  <a:gd name="connsiteX83" fmla="*/ 4179637 w 4572002"/>
                  <a:gd name="connsiteY83" fmla="*/ 5355015 h 6858002"/>
                  <a:gd name="connsiteX84" fmla="*/ 4184513 w 4572002"/>
                  <a:gd name="connsiteY84" fmla="*/ 5385385 h 6858002"/>
                  <a:gd name="connsiteX85" fmla="*/ 4192704 w 4572002"/>
                  <a:gd name="connsiteY85" fmla="*/ 5425583 h 6858002"/>
                  <a:gd name="connsiteX86" fmla="*/ 4204327 w 4572002"/>
                  <a:gd name="connsiteY86" fmla="*/ 5480638 h 6858002"/>
                  <a:gd name="connsiteX87" fmla="*/ 4208850 w 4572002"/>
                  <a:gd name="connsiteY87" fmla="*/ 5507668 h 6858002"/>
                  <a:gd name="connsiteX88" fmla="*/ 4198232 w 4572002"/>
                  <a:gd name="connsiteY88" fmla="*/ 5531692 h 6858002"/>
                  <a:gd name="connsiteX89" fmla="*/ 4198231 w 4572002"/>
                  <a:gd name="connsiteY89" fmla="*/ 5531693 h 6858002"/>
                  <a:gd name="connsiteX90" fmla="*/ 4188085 w 4572002"/>
                  <a:gd name="connsiteY90" fmla="*/ 5547578 h 6858002"/>
                  <a:gd name="connsiteX91" fmla="*/ 4188085 w 4572002"/>
                  <a:gd name="connsiteY91" fmla="*/ 5547579 h 6858002"/>
                  <a:gd name="connsiteX92" fmla="*/ 4197659 w 4572002"/>
                  <a:gd name="connsiteY92" fmla="*/ 5562747 h 6858002"/>
                  <a:gd name="connsiteX93" fmla="*/ 4268907 w 4572002"/>
                  <a:gd name="connsiteY93" fmla="*/ 5704484 h 6858002"/>
                  <a:gd name="connsiteX94" fmla="*/ 4274812 w 4572002"/>
                  <a:gd name="connsiteY94" fmla="*/ 5740489 h 6858002"/>
                  <a:gd name="connsiteX95" fmla="*/ 4283578 w 4572002"/>
                  <a:gd name="connsiteY95" fmla="*/ 5760874 h 6858002"/>
                  <a:gd name="connsiteX96" fmla="*/ 4371973 w 4572002"/>
                  <a:gd name="connsiteY96" fmla="*/ 5883752 h 6858002"/>
                  <a:gd name="connsiteX97" fmla="*/ 4371974 w 4572002"/>
                  <a:gd name="connsiteY97" fmla="*/ 5883757 h 6858002"/>
                  <a:gd name="connsiteX98" fmla="*/ 4389877 w 4572002"/>
                  <a:gd name="connsiteY98" fmla="*/ 5935946 h 6858002"/>
                  <a:gd name="connsiteX99" fmla="*/ 4389878 w 4572002"/>
                  <a:gd name="connsiteY99" fmla="*/ 5935950 h 6858002"/>
                  <a:gd name="connsiteX100" fmla="*/ 4386259 w 4572002"/>
                  <a:gd name="connsiteY100" fmla="*/ 5993290 h 6858002"/>
                  <a:gd name="connsiteX101" fmla="*/ 4386259 w 4572002"/>
                  <a:gd name="connsiteY101" fmla="*/ 5993291 h 6858002"/>
                  <a:gd name="connsiteX102" fmla="*/ 4379782 w 4572002"/>
                  <a:gd name="connsiteY102" fmla="*/ 6026440 h 6858002"/>
                  <a:gd name="connsiteX103" fmla="*/ 4323583 w 4572002"/>
                  <a:gd name="connsiteY103" fmla="*/ 6108738 h 6858002"/>
                  <a:gd name="connsiteX104" fmla="*/ 4309890 w 4572002"/>
                  <a:gd name="connsiteY104" fmla="*/ 6133314 h 6858002"/>
                  <a:gd name="connsiteX105" fmla="*/ 4309890 w 4572002"/>
                  <a:gd name="connsiteY105" fmla="*/ 6133315 h 6858002"/>
                  <a:gd name="connsiteX106" fmla="*/ 4313591 w 4572002"/>
                  <a:gd name="connsiteY106" fmla="*/ 6143190 h 6858002"/>
                  <a:gd name="connsiteX107" fmla="*/ 4325486 w 4572002"/>
                  <a:gd name="connsiteY107" fmla="*/ 6155600 h 6858002"/>
                  <a:gd name="connsiteX108" fmla="*/ 4325488 w 4572002"/>
                  <a:gd name="connsiteY108" fmla="*/ 6155603 h 6858002"/>
                  <a:gd name="connsiteX109" fmla="*/ 4364160 w 4572002"/>
                  <a:gd name="connsiteY109" fmla="*/ 6228757 h 6858002"/>
                  <a:gd name="connsiteX110" fmla="*/ 4381497 w 4572002"/>
                  <a:gd name="connsiteY110" fmla="*/ 6361540 h 6858002"/>
                  <a:gd name="connsiteX111" fmla="*/ 4381497 w 4572002"/>
                  <a:gd name="connsiteY111" fmla="*/ 6361539 h 6858002"/>
                  <a:gd name="connsiteX112" fmla="*/ 4364160 w 4572002"/>
                  <a:gd name="connsiteY112" fmla="*/ 6228756 h 6858002"/>
                  <a:gd name="connsiteX113" fmla="*/ 4325488 w 4572002"/>
                  <a:gd name="connsiteY113" fmla="*/ 6155602 h 6858002"/>
                  <a:gd name="connsiteX114" fmla="*/ 4325486 w 4572002"/>
                  <a:gd name="connsiteY114" fmla="*/ 6155600 h 6858002"/>
                  <a:gd name="connsiteX115" fmla="*/ 4309890 w 4572002"/>
                  <a:gd name="connsiteY115" fmla="*/ 6133315 h 6858002"/>
                  <a:gd name="connsiteX116" fmla="*/ 4323583 w 4572002"/>
                  <a:gd name="connsiteY116" fmla="*/ 6108739 h 6858002"/>
                  <a:gd name="connsiteX117" fmla="*/ 4379782 w 4572002"/>
                  <a:gd name="connsiteY117" fmla="*/ 6026441 h 6858002"/>
                  <a:gd name="connsiteX118" fmla="*/ 4386259 w 4572002"/>
                  <a:gd name="connsiteY118" fmla="*/ 5993292 h 6858002"/>
                  <a:gd name="connsiteX119" fmla="*/ 4386259 w 4572002"/>
                  <a:gd name="connsiteY119" fmla="*/ 5993290 h 6858002"/>
                  <a:gd name="connsiteX120" fmla="*/ 4389712 w 4572002"/>
                  <a:gd name="connsiteY120" fmla="*/ 5964477 h 6858002"/>
                  <a:gd name="connsiteX121" fmla="*/ 4389878 w 4572002"/>
                  <a:gd name="connsiteY121" fmla="*/ 5935950 h 6858002"/>
                  <a:gd name="connsiteX122" fmla="*/ 4389878 w 4572002"/>
                  <a:gd name="connsiteY122" fmla="*/ 5935949 h 6858002"/>
                  <a:gd name="connsiteX123" fmla="*/ 4389877 w 4572002"/>
                  <a:gd name="connsiteY123" fmla="*/ 5935946 h 6858002"/>
                  <a:gd name="connsiteX124" fmla="*/ 4382997 w 4572002"/>
                  <a:gd name="connsiteY124" fmla="*/ 5909351 h 6858002"/>
                  <a:gd name="connsiteX125" fmla="*/ 4371974 w 4572002"/>
                  <a:gd name="connsiteY125" fmla="*/ 5883757 h 6858002"/>
                  <a:gd name="connsiteX126" fmla="*/ 4371973 w 4572002"/>
                  <a:gd name="connsiteY126" fmla="*/ 5883751 h 6858002"/>
                  <a:gd name="connsiteX127" fmla="*/ 4283578 w 4572002"/>
                  <a:gd name="connsiteY127" fmla="*/ 5760873 h 6858002"/>
                  <a:gd name="connsiteX128" fmla="*/ 4274812 w 4572002"/>
                  <a:gd name="connsiteY128" fmla="*/ 5740488 h 6858002"/>
                  <a:gd name="connsiteX129" fmla="*/ 4268907 w 4572002"/>
                  <a:gd name="connsiteY129" fmla="*/ 5704483 h 6858002"/>
                  <a:gd name="connsiteX130" fmla="*/ 4197659 w 4572002"/>
                  <a:gd name="connsiteY130" fmla="*/ 5562746 h 6858002"/>
                  <a:gd name="connsiteX131" fmla="*/ 4188085 w 4572002"/>
                  <a:gd name="connsiteY131" fmla="*/ 5547578 h 6858002"/>
                  <a:gd name="connsiteX132" fmla="*/ 4198231 w 4572002"/>
                  <a:gd name="connsiteY132" fmla="*/ 5531694 h 6858002"/>
                  <a:gd name="connsiteX133" fmla="*/ 4198232 w 4572002"/>
                  <a:gd name="connsiteY133" fmla="*/ 5531692 h 6858002"/>
                  <a:gd name="connsiteX134" fmla="*/ 4206630 w 4572002"/>
                  <a:gd name="connsiteY134" fmla="*/ 5520422 h 6858002"/>
                  <a:gd name="connsiteX135" fmla="*/ 4208850 w 4572002"/>
                  <a:gd name="connsiteY135" fmla="*/ 5507668 h 6858002"/>
                  <a:gd name="connsiteX136" fmla="*/ 4208850 w 4572002"/>
                  <a:gd name="connsiteY136" fmla="*/ 5507667 h 6858002"/>
                  <a:gd name="connsiteX137" fmla="*/ 4204327 w 4572002"/>
                  <a:gd name="connsiteY137" fmla="*/ 5480637 h 6858002"/>
                  <a:gd name="connsiteX138" fmla="*/ 4192704 w 4572002"/>
                  <a:gd name="connsiteY138" fmla="*/ 5425582 h 6858002"/>
                  <a:gd name="connsiteX139" fmla="*/ 4184513 w 4572002"/>
                  <a:gd name="connsiteY139" fmla="*/ 5385384 h 6858002"/>
                  <a:gd name="connsiteX140" fmla="*/ 4179637 w 4572002"/>
                  <a:gd name="connsiteY140" fmla="*/ 5355014 h 6858002"/>
                  <a:gd name="connsiteX141" fmla="*/ 4183557 w 4572002"/>
                  <a:gd name="connsiteY141" fmla="*/ 5321350 h 6858002"/>
                  <a:gd name="connsiteX142" fmla="*/ 4208517 w 4572002"/>
                  <a:gd name="connsiteY142" fmla="*/ 5272797 h 6858002"/>
                  <a:gd name="connsiteX143" fmla="*/ 4225669 w 4572002"/>
                  <a:gd name="connsiteY143" fmla="*/ 5241089 h 6858002"/>
                  <a:gd name="connsiteX144" fmla="*/ 4231973 w 4572002"/>
                  <a:gd name="connsiteY144" fmla="*/ 5229433 h 6858002"/>
                  <a:gd name="connsiteX145" fmla="*/ 4232139 w 4572002"/>
                  <a:gd name="connsiteY145" fmla="*/ 5179068 h 6858002"/>
                  <a:gd name="connsiteX146" fmla="*/ 4232139 w 4572002"/>
                  <a:gd name="connsiteY146" fmla="*/ 5179067 h 6858002"/>
                  <a:gd name="connsiteX147" fmla="*/ 4229593 w 4572002"/>
                  <a:gd name="connsiteY147" fmla="*/ 5172090 h 6858002"/>
                  <a:gd name="connsiteX148" fmla="*/ 4228901 w 4572002"/>
                  <a:gd name="connsiteY148" fmla="*/ 5166114 h 6858002"/>
                  <a:gd name="connsiteX149" fmla="*/ 4235616 w 4572002"/>
                  <a:gd name="connsiteY149" fmla="*/ 5133225 h 6858002"/>
                  <a:gd name="connsiteX150" fmla="*/ 4235616 w 4572002"/>
                  <a:gd name="connsiteY150" fmla="*/ 5133224 h 6858002"/>
                  <a:gd name="connsiteX151" fmla="*/ 4235615 w 4572002"/>
                  <a:gd name="connsiteY151" fmla="*/ 5133220 h 6858002"/>
                  <a:gd name="connsiteX152" fmla="*/ 4228473 w 4572002"/>
                  <a:gd name="connsiteY152" fmla="*/ 5102461 h 6858002"/>
                  <a:gd name="connsiteX153" fmla="*/ 4222587 w 4572002"/>
                  <a:gd name="connsiteY153" fmla="*/ 5087441 h 6858002"/>
                  <a:gd name="connsiteX154" fmla="*/ 4222582 w 4572002"/>
                  <a:gd name="connsiteY154" fmla="*/ 5087423 h 6858002"/>
                  <a:gd name="connsiteX155" fmla="*/ 4209468 w 4572002"/>
                  <a:gd name="connsiteY155" fmla="*/ 5041521 h 6858002"/>
                  <a:gd name="connsiteX156" fmla="*/ 4182989 w 4572002"/>
                  <a:gd name="connsiteY156" fmla="*/ 4987037 h 6858002"/>
                  <a:gd name="connsiteX157" fmla="*/ 4165707 w 4572002"/>
                  <a:gd name="connsiteY157" fmla="*/ 4957454 h 6858002"/>
                  <a:gd name="connsiteX158" fmla="*/ 4158155 w 4572002"/>
                  <a:gd name="connsiteY158" fmla="*/ 4933805 h 6858002"/>
                  <a:gd name="connsiteX159" fmla="*/ 4159557 w 4572002"/>
                  <a:gd name="connsiteY159" fmla="*/ 4912169 h 6858002"/>
                  <a:gd name="connsiteX160" fmla="*/ 4161262 w 4572002"/>
                  <a:gd name="connsiteY160" fmla="*/ 4889276 h 6858002"/>
                  <a:gd name="connsiteX161" fmla="*/ 4161262 w 4572002"/>
                  <a:gd name="connsiteY161" fmla="*/ 4889275 h 6858002"/>
                  <a:gd name="connsiteX162" fmla="*/ 4156484 w 4572002"/>
                  <a:gd name="connsiteY162" fmla="*/ 4867614 h 6858002"/>
                  <a:gd name="connsiteX163" fmla="*/ 4153733 w 4572002"/>
                  <a:gd name="connsiteY163" fmla="*/ 4863343 h 6858002"/>
                  <a:gd name="connsiteX164" fmla="*/ 4151983 w 4572002"/>
                  <a:gd name="connsiteY164" fmla="*/ 4857317 h 6858002"/>
                  <a:gd name="connsiteX165" fmla="*/ 4131552 w 4572002"/>
                  <a:gd name="connsiteY165" fmla="*/ 4828916 h 6858002"/>
                  <a:gd name="connsiteX166" fmla="*/ 4116716 w 4572002"/>
                  <a:gd name="connsiteY166" fmla="*/ 4800483 h 6858002"/>
                  <a:gd name="connsiteX167" fmla="*/ 4118025 w 4572002"/>
                  <a:gd name="connsiteY167" fmla="*/ 4767765 h 6858002"/>
                  <a:gd name="connsiteX168" fmla="*/ 4127932 w 4572002"/>
                  <a:gd name="connsiteY168" fmla="*/ 4677656 h 6858002"/>
                  <a:gd name="connsiteX169" fmla="*/ 4135934 w 4572002"/>
                  <a:gd name="connsiteY169" fmla="*/ 4659175 h 6858002"/>
                  <a:gd name="connsiteX170" fmla="*/ 4195944 w 4572002"/>
                  <a:gd name="connsiteY170" fmla="*/ 4482005 h 6858002"/>
                  <a:gd name="connsiteX171" fmla="*/ 4196706 w 4572002"/>
                  <a:gd name="connsiteY171" fmla="*/ 4363891 h 6858002"/>
                  <a:gd name="connsiteX172" fmla="*/ 4196706 w 4572002"/>
                  <a:gd name="connsiteY172" fmla="*/ 4363890 h 6858002"/>
                  <a:gd name="connsiteX173" fmla="*/ 4187752 w 4572002"/>
                  <a:gd name="connsiteY173" fmla="*/ 4324645 h 6858002"/>
                  <a:gd name="connsiteX174" fmla="*/ 4147936 w 4572002"/>
                  <a:gd name="connsiteY174" fmla="*/ 4253014 h 6858002"/>
                  <a:gd name="connsiteX175" fmla="*/ 4211111 w 4572002"/>
                  <a:gd name="connsiteY175" fmla="*/ 2836172 h 6858002"/>
                  <a:gd name="connsiteX176" fmla="*/ 4202421 w 4572002"/>
                  <a:gd name="connsiteY176" fmla="*/ 2848793 h 6858002"/>
                  <a:gd name="connsiteX177" fmla="*/ 4186816 w 4572002"/>
                  <a:gd name="connsiteY177" fmla="*/ 2897785 h 6858002"/>
                  <a:gd name="connsiteX178" fmla="*/ 4185787 w 4572002"/>
                  <a:gd name="connsiteY178" fmla="*/ 2903551 h 6858002"/>
                  <a:gd name="connsiteX179" fmla="*/ 4182513 w 4572002"/>
                  <a:gd name="connsiteY179" fmla="*/ 2914328 h 6858002"/>
                  <a:gd name="connsiteX180" fmla="*/ 4177882 w 4572002"/>
                  <a:gd name="connsiteY180" fmla="*/ 2947858 h 6858002"/>
                  <a:gd name="connsiteX181" fmla="*/ 4177881 w 4572002"/>
                  <a:gd name="connsiteY181" fmla="*/ 2947862 h 6858002"/>
                  <a:gd name="connsiteX182" fmla="*/ 4177881 w 4572002"/>
                  <a:gd name="connsiteY182" fmla="*/ 2947863 h 6858002"/>
                  <a:gd name="connsiteX183" fmla="*/ 4181465 w 4572002"/>
                  <a:gd name="connsiteY183" fmla="*/ 2982149 h 6858002"/>
                  <a:gd name="connsiteX184" fmla="*/ 4193158 w 4572002"/>
                  <a:gd name="connsiteY184" fmla="*/ 3077402 h 6858002"/>
                  <a:gd name="connsiteX185" fmla="*/ 4180703 w 4572002"/>
                  <a:gd name="connsiteY185" fmla="*/ 3172654 h 6858002"/>
                  <a:gd name="connsiteX186" fmla="*/ 4133076 w 4572002"/>
                  <a:gd name="connsiteY186" fmla="*/ 3489467 h 6858002"/>
                  <a:gd name="connsiteX187" fmla="*/ 4110977 w 4572002"/>
                  <a:gd name="connsiteY187" fmla="*/ 3544713 h 6858002"/>
                  <a:gd name="connsiteX188" fmla="*/ 4093355 w 4572002"/>
                  <a:gd name="connsiteY188" fmla="*/ 3574408 h 6858002"/>
                  <a:gd name="connsiteX189" fmla="*/ 4093355 w 4572002"/>
                  <a:gd name="connsiteY189" fmla="*/ 3574409 h 6858002"/>
                  <a:gd name="connsiteX190" fmla="*/ 4105453 w 4572002"/>
                  <a:gd name="connsiteY190" fmla="*/ 3606818 h 6858002"/>
                  <a:gd name="connsiteX191" fmla="*/ 4118979 w 4572002"/>
                  <a:gd name="connsiteY191" fmla="*/ 3630633 h 6858002"/>
                  <a:gd name="connsiteX192" fmla="*/ 4136708 w 4572002"/>
                  <a:gd name="connsiteY192" fmla="*/ 3654416 h 6858002"/>
                  <a:gd name="connsiteX193" fmla="*/ 4140382 w 4572002"/>
                  <a:gd name="connsiteY193" fmla="*/ 3668940 h 6858002"/>
                  <a:gd name="connsiteX194" fmla="*/ 4143220 w 4572002"/>
                  <a:gd name="connsiteY194" fmla="*/ 3680164 h 6858002"/>
                  <a:gd name="connsiteX195" fmla="*/ 4139172 w 4572002"/>
                  <a:gd name="connsiteY195" fmla="*/ 3734837 h 6858002"/>
                  <a:gd name="connsiteX196" fmla="*/ 4139172 w 4572002"/>
                  <a:gd name="connsiteY196" fmla="*/ 3734838 h 6858002"/>
                  <a:gd name="connsiteX197" fmla="*/ 4139554 w 4572002"/>
                  <a:gd name="connsiteY197" fmla="*/ 3754653 h 6858002"/>
                  <a:gd name="connsiteX198" fmla="*/ 4145911 w 4572002"/>
                  <a:gd name="connsiteY198" fmla="*/ 3789776 h 6858002"/>
                  <a:gd name="connsiteX199" fmla="*/ 4130980 w 4572002"/>
                  <a:gd name="connsiteY199" fmla="*/ 3822472 h 6858002"/>
                  <a:gd name="connsiteX200" fmla="*/ 4116645 w 4572002"/>
                  <a:gd name="connsiteY200" fmla="*/ 3852619 h 6858002"/>
                  <a:gd name="connsiteX201" fmla="*/ 4116645 w 4572002"/>
                  <a:gd name="connsiteY201" fmla="*/ 3852620 h 6858002"/>
                  <a:gd name="connsiteX202" fmla="*/ 4117425 w 4572002"/>
                  <a:gd name="connsiteY202" fmla="*/ 3868764 h 6858002"/>
                  <a:gd name="connsiteX203" fmla="*/ 4126028 w 4572002"/>
                  <a:gd name="connsiteY203" fmla="*/ 3885337 h 6858002"/>
                  <a:gd name="connsiteX204" fmla="*/ 4126028 w 4572002"/>
                  <a:gd name="connsiteY204" fmla="*/ 3885339 h 6858002"/>
                  <a:gd name="connsiteX205" fmla="*/ 4148409 w 4572002"/>
                  <a:gd name="connsiteY205" fmla="*/ 3923125 h 6858002"/>
                  <a:gd name="connsiteX206" fmla="*/ 4157913 w 4572002"/>
                  <a:gd name="connsiteY206" fmla="*/ 3962160 h 6858002"/>
                  <a:gd name="connsiteX207" fmla="*/ 4142221 w 4572002"/>
                  <a:gd name="connsiteY207" fmla="*/ 4043838 h 6858002"/>
                  <a:gd name="connsiteX208" fmla="*/ 4142220 w 4572002"/>
                  <a:gd name="connsiteY208" fmla="*/ 4043839 h 6858002"/>
                  <a:gd name="connsiteX209" fmla="*/ 4127099 w 4572002"/>
                  <a:gd name="connsiteY209" fmla="*/ 4103825 h 6858002"/>
                  <a:gd name="connsiteX210" fmla="*/ 4127099 w 4572002"/>
                  <a:gd name="connsiteY210" fmla="*/ 4103826 h 6858002"/>
                  <a:gd name="connsiteX211" fmla="*/ 4129066 w 4572002"/>
                  <a:gd name="connsiteY211" fmla="*/ 4134256 h 6858002"/>
                  <a:gd name="connsiteX212" fmla="*/ 4138410 w 4572002"/>
                  <a:gd name="connsiteY212" fmla="*/ 4165382 h 6858002"/>
                  <a:gd name="connsiteX213" fmla="*/ 4138410 w 4572002"/>
                  <a:gd name="connsiteY213" fmla="*/ 4165384 h 6858002"/>
                  <a:gd name="connsiteX214" fmla="*/ 4142315 w 4572002"/>
                  <a:gd name="connsiteY214" fmla="*/ 4192388 h 6858002"/>
                  <a:gd name="connsiteX215" fmla="*/ 4142315 w 4572002"/>
                  <a:gd name="connsiteY215" fmla="*/ 4192387 h 6858002"/>
                  <a:gd name="connsiteX216" fmla="*/ 4138410 w 4572002"/>
                  <a:gd name="connsiteY216" fmla="*/ 4165383 h 6858002"/>
                  <a:gd name="connsiteX217" fmla="*/ 4138410 w 4572002"/>
                  <a:gd name="connsiteY217" fmla="*/ 4165382 h 6858002"/>
                  <a:gd name="connsiteX218" fmla="*/ 4127099 w 4572002"/>
                  <a:gd name="connsiteY218" fmla="*/ 4103826 h 6858002"/>
                  <a:gd name="connsiteX219" fmla="*/ 4142220 w 4572002"/>
                  <a:gd name="connsiteY219" fmla="*/ 4043840 h 6858002"/>
                  <a:gd name="connsiteX220" fmla="*/ 4142221 w 4572002"/>
                  <a:gd name="connsiteY220" fmla="*/ 4043838 h 6858002"/>
                  <a:gd name="connsiteX221" fmla="*/ 4155523 w 4572002"/>
                  <a:gd name="connsiteY221" fmla="*/ 4002410 h 6858002"/>
                  <a:gd name="connsiteX222" fmla="*/ 4157913 w 4572002"/>
                  <a:gd name="connsiteY222" fmla="*/ 3962160 h 6858002"/>
                  <a:gd name="connsiteX223" fmla="*/ 4157913 w 4572002"/>
                  <a:gd name="connsiteY223" fmla="*/ 3962159 h 6858002"/>
                  <a:gd name="connsiteX224" fmla="*/ 4126028 w 4572002"/>
                  <a:gd name="connsiteY224" fmla="*/ 3885338 h 6858002"/>
                  <a:gd name="connsiteX225" fmla="*/ 4126028 w 4572002"/>
                  <a:gd name="connsiteY225" fmla="*/ 3885337 h 6858002"/>
                  <a:gd name="connsiteX226" fmla="*/ 4116645 w 4572002"/>
                  <a:gd name="connsiteY226" fmla="*/ 3852620 h 6858002"/>
                  <a:gd name="connsiteX227" fmla="*/ 4130980 w 4572002"/>
                  <a:gd name="connsiteY227" fmla="*/ 3822473 h 6858002"/>
                  <a:gd name="connsiteX228" fmla="*/ 4145911 w 4572002"/>
                  <a:gd name="connsiteY228" fmla="*/ 3789777 h 6858002"/>
                  <a:gd name="connsiteX229" fmla="*/ 4145911 w 4572002"/>
                  <a:gd name="connsiteY229" fmla="*/ 3789776 h 6858002"/>
                  <a:gd name="connsiteX230" fmla="*/ 4139554 w 4572002"/>
                  <a:gd name="connsiteY230" fmla="*/ 3754652 h 6858002"/>
                  <a:gd name="connsiteX231" fmla="*/ 4139172 w 4572002"/>
                  <a:gd name="connsiteY231" fmla="*/ 3734838 h 6858002"/>
                  <a:gd name="connsiteX232" fmla="*/ 4143220 w 4572002"/>
                  <a:gd name="connsiteY232" fmla="*/ 3680164 h 6858002"/>
                  <a:gd name="connsiteX233" fmla="*/ 4143220 w 4572002"/>
                  <a:gd name="connsiteY233" fmla="*/ 3680163 h 6858002"/>
                  <a:gd name="connsiteX234" fmla="*/ 4140382 w 4572002"/>
                  <a:gd name="connsiteY234" fmla="*/ 3668940 h 6858002"/>
                  <a:gd name="connsiteX235" fmla="*/ 4136708 w 4572002"/>
                  <a:gd name="connsiteY235" fmla="*/ 3654416 h 6858002"/>
                  <a:gd name="connsiteX236" fmla="*/ 4136708 w 4572002"/>
                  <a:gd name="connsiteY236" fmla="*/ 3654416 h 6858002"/>
                  <a:gd name="connsiteX237" fmla="*/ 4136708 w 4572002"/>
                  <a:gd name="connsiteY237" fmla="*/ 3654415 h 6858002"/>
                  <a:gd name="connsiteX238" fmla="*/ 4118979 w 4572002"/>
                  <a:gd name="connsiteY238" fmla="*/ 3630632 h 6858002"/>
                  <a:gd name="connsiteX239" fmla="*/ 4105453 w 4572002"/>
                  <a:gd name="connsiteY239" fmla="*/ 3606817 h 6858002"/>
                  <a:gd name="connsiteX240" fmla="*/ 4095707 w 4572002"/>
                  <a:gd name="connsiteY240" fmla="*/ 3587174 h 6858002"/>
                  <a:gd name="connsiteX241" fmla="*/ 4093355 w 4572002"/>
                  <a:gd name="connsiteY241" fmla="*/ 3574408 h 6858002"/>
                  <a:gd name="connsiteX242" fmla="*/ 4098434 w 4572002"/>
                  <a:gd name="connsiteY242" fmla="*/ 3562321 h 6858002"/>
                  <a:gd name="connsiteX243" fmla="*/ 4110977 w 4572002"/>
                  <a:gd name="connsiteY243" fmla="*/ 3544714 h 6858002"/>
                  <a:gd name="connsiteX244" fmla="*/ 4133076 w 4572002"/>
                  <a:gd name="connsiteY244" fmla="*/ 3489468 h 6858002"/>
                  <a:gd name="connsiteX245" fmla="*/ 4180703 w 4572002"/>
                  <a:gd name="connsiteY245" fmla="*/ 3172655 h 6858002"/>
                  <a:gd name="connsiteX246" fmla="*/ 4193158 w 4572002"/>
                  <a:gd name="connsiteY246" fmla="*/ 3077402 h 6858002"/>
                  <a:gd name="connsiteX247" fmla="*/ 4193158 w 4572002"/>
                  <a:gd name="connsiteY247" fmla="*/ 3077401 h 6858002"/>
                  <a:gd name="connsiteX248" fmla="*/ 4181465 w 4572002"/>
                  <a:gd name="connsiteY248" fmla="*/ 2982148 h 6858002"/>
                  <a:gd name="connsiteX249" fmla="*/ 4177881 w 4572002"/>
                  <a:gd name="connsiteY249" fmla="*/ 2947863 h 6858002"/>
                  <a:gd name="connsiteX250" fmla="*/ 4177882 w 4572002"/>
                  <a:gd name="connsiteY250" fmla="*/ 2947858 h 6858002"/>
                  <a:gd name="connsiteX251" fmla="*/ 4185787 w 4572002"/>
                  <a:gd name="connsiteY251" fmla="*/ 2903551 h 6858002"/>
                  <a:gd name="connsiteX252" fmla="*/ 4202421 w 4572002"/>
                  <a:gd name="connsiteY252" fmla="*/ 2848794 h 6858002"/>
                  <a:gd name="connsiteX253" fmla="*/ 4211111 w 4572002"/>
                  <a:gd name="connsiteY253" fmla="*/ 2836173 h 6858002"/>
                  <a:gd name="connsiteX254" fmla="*/ 3726625 w 4572002"/>
                  <a:gd name="connsiteY254" fmla="*/ 1508458 h 6858002"/>
                  <a:gd name="connsiteX255" fmla="*/ 3698531 w 4572002"/>
                  <a:gd name="connsiteY255" fmla="*/ 1596214 h 6858002"/>
                  <a:gd name="connsiteX256" fmla="*/ 3700436 w 4572002"/>
                  <a:gd name="connsiteY256" fmla="*/ 1624981 h 6858002"/>
                  <a:gd name="connsiteX257" fmla="*/ 3757017 w 4572002"/>
                  <a:gd name="connsiteY257" fmla="*/ 1697754 h 6858002"/>
                  <a:gd name="connsiteX258" fmla="*/ 3779686 w 4572002"/>
                  <a:gd name="connsiteY258" fmla="*/ 1733189 h 6858002"/>
                  <a:gd name="connsiteX259" fmla="*/ 3821407 w 4572002"/>
                  <a:gd name="connsiteY259" fmla="*/ 1833776 h 6858002"/>
                  <a:gd name="connsiteX260" fmla="*/ 3829028 w 4572002"/>
                  <a:gd name="connsiteY260" fmla="*/ 1842159 h 6858002"/>
                  <a:gd name="connsiteX261" fmla="*/ 3919519 w 4572002"/>
                  <a:gd name="connsiteY261" fmla="*/ 1916455 h 6858002"/>
                  <a:gd name="connsiteX262" fmla="*/ 3934949 w 4572002"/>
                  <a:gd name="connsiteY262" fmla="*/ 1933220 h 6858002"/>
                  <a:gd name="connsiteX263" fmla="*/ 3958954 w 4572002"/>
                  <a:gd name="connsiteY263" fmla="*/ 1953414 h 6858002"/>
                  <a:gd name="connsiteX264" fmla="*/ 4005437 w 4572002"/>
                  <a:gd name="connsiteY264" fmla="*/ 2016470 h 6858002"/>
                  <a:gd name="connsiteX265" fmla="*/ 4020296 w 4572002"/>
                  <a:gd name="connsiteY265" fmla="*/ 2094579 h 6858002"/>
                  <a:gd name="connsiteX266" fmla="*/ 4042967 w 4572002"/>
                  <a:gd name="connsiteY266" fmla="*/ 2188880 h 6858002"/>
                  <a:gd name="connsiteX267" fmla="*/ 4058207 w 4572002"/>
                  <a:gd name="connsiteY267" fmla="*/ 2228315 h 6858002"/>
                  <a:gd name="connsiteX268" fmla="*/ 4087164 w 4572002"/>
                  <a:gd name="connsiteY268" fmla="*/ 2334045 h 6858002"/>
                  <a:gd name="connsiteX269" fmla="*/ 4111549 w 4572002"/>
                  <a:gd name="connsiteY269" fmla="*/ 2409486 h 6858002"/>
                  <a:gd name="connsiteX270" fmla="*/ 4128650 w 4572002"/>
                  <a:gd name="connsiteY270" fmla="*/ 2435913 h 6858002"/>
                  <a:gd name="connsiteX271" fmla="*/ 4134481 w 4572002"/>
                  <a:gd name="connsiteY271" fmla="*/ 2463018 h 6858002"/>
                  <a:gd name="connsiteX272" fmla="*/ 4125839 w 4572002"/>
                  <a:gd name="connsiteY272" fmla="*/ 2518262 h 6858002"/>
                  <a:gd name="connsiteX273" fmla="*/ 4125838 w 4572002"/>
                  <a:gd name="connsiteY273" fmla="*/ 2518264 h 6858002"/>
                  <a:gd name="connsiteX274" fmla="*/ 4122194 w 4572002"/>
                  <a:gd name="connsiteY274" fmla="*/ 2545006 h 6858002"/>
                  <a:gd name="connsiteX275" fmla="*/ 4122194 w 4572002"/>
                  <a:gd name="connsiteY275" fmla="*/ 2545007 h 6858002"/>
                  <a:gd name="connsiteX276" fmla="*/ 4126408 w 4572002"/>
                  <a:gd name="connsiteY276" fmla="*/ 2571035 h 6858002"/>
                  <a:gd name="connsiteX277" fmla="*/ 4199563 w 4572002"/>
                  <a:gd name="connsiteY277" fmla="*/ 2668002 h 6858002"/>
                  <a:gd name="connsiteX278" fmla="*/ 4247953 w 4572002"/>
                  <a:gd name="connsiteY278" fmla="*/ 2745349 h 6858002"/>
                  <a:gd name="connsiteX279" fmla="*/ 4247954 w 4572002"/>
                  <a:gd name="connsiteY279" fmla="*/ 2745352 h 6858002"/>
                  <a:gd name="connsiteX280" fmla="*/ 4253873 w 4572002"/>
                  <a:gd name="connsiteY280" fmla="*/ 2778006 h 6858002"/>
                  <a:gd name="connsiteX281" fmla="*/ 4253453 w 4572002"/>
                  <a:gd name="connsiteY281" fmla="*/ 2785440 h 6858002"/>
                  <a:gd name="connsiteX282" fmla="*/ 4243374 w 4572002"/>
                  <a:gd name="connsiteY282" fmla="*/ 2811780 h 6858002"/>
                  <a:gd name="connsiteX283" fmla="*/ 4243371 w 4572002"/>
                  <a:gd name="connsiteY283" fmla="*/ 2811787 h 6858002"/>
                  <a:gd name="connsiteX284" fmla="*/ 4243372 w 4572002"/>
                  <a:gd name="connsiteY284" fmla="*/ 2811787 h 6858002"/>
                  <a:gd name="connsiteX285" fmla="*/ 4243374 w 4572002"/>
                  <a:gd name="connsiteY285" fmla="*/ 2811780 h 6858002"/>
                  <a:gd name="connsiteX286" fmla="*/ 4253025 w 4572002"/>
                  <a:gd name="connsiteY286" fmla="*/ 2793023 h 6858002"/>
                  <a:gd name="connsiteX287" fmla="*/ 4253453 w 4572002"/>
                  <a:gd name="connsiteY287" fmla="*/ 2785440 h 6858002"/>
                  <a:gd name="connsiteX288" fmla="*/ 4254654 w 4572002"/>
                  <a:gd name="connsiteY288" fmla="*/ 2782305 h 6858002"/>
                  <a:gd name="connsiteX289" fmla="*/ 4253873 w 4572002"/>
                  <a:gd name="connsiteY289" fmla="*/ 2778006 h 6858002"/>
                  <a:gd name="connsiteX290" fmla="*/ 4254284 w 4572002"/>
                  <a:gd name="connsiteY290" fmla="*/ 2770758 h 6858002"/>
                  <a:gd name="connsiteX291" fmla="*/ 4247954 w 4572002"/>
                  <a:gd name="connsiteY291" fmla="*/ 2745352 h 6858002"/>
                  <a:gd name="connsiteX292" fmla="*/ 4247953 w 4572002"/>
                  <a:gd name="connsiteY292" fmla="*/ 2745348 h 6858002"/>
                  <a:gd name="connsiteX293" fmla="*/ 4199563 w 4572002"/>
                  <a:gd name="connsiteY293" fmla="*/ 2668001 h 6858002"/>
                  <a:gd name="connsiteX294" fmla="*/ 4126408 w 4572002"/>
                  <a:gd name="connsiteY294" fmla="*/ 2571034 h 6858002"/>
                  <a:gd name="connsiteX295" fmla="*/ 4122194 w 4572002"/>
                  <a:gd name="connsiteY295" fmla="*/ 2545007 h 6858002"/>
                  <a:gd name="connsiteX296" fmla="*/ 4125838 w 4572002"/>
                  <a:gd name="connsiteY296" fmla="*/ 2518265 h 6858002"/>
                  <a:gd name="connsiteX297" fmla="*/ 4125839 w 4572002"/>
                  <a:gd name="connsiteY297" fmla="*/ 2518262 h 6858002"/>
                  <a:gd name="connsiteX298" fmla="*/ 4132419 w 4572002"/>
                  <a:gd name="connsiteY298" fmla="*/ 2490551 h 6858002"/>
                  <a:gd name="connsiteX299" fmla="*/ 4134481 w 4572002"/>
                  <a:gd name="connsiteY299" fmla="*/ 2463018 h 6858002"/>
                  <a:gd name="connsiteX300" fmla="*/ 4134481 w 4572002"/>
                  <a:gd name="connsiteY300" fmla="*/ 2463017 h 6858002"/>
                  <a:gd name="connsiteX301" fmla="*/ 4111549 w 4572002"/>
                  <a:gd name="connsiteY301" fmla="*/ 2409485 h 6858002"/>
                  <a:gd name="connsiteX302" fmla="*/ 4087164 w 4572002"/>
                  <a:gd name="connsiteY302" fmla="*/ 2334044 h 6858002"/>
                  <a:gd name="connsiteX303" fmla="*/ 4058207 w 4572002"/>
                  <a:gd name="connsiteY303" fmla="*/ 2228314 h 6858002"/>
                  <a:gd name="connsiteX304" fmla="*/ 4042967 w 4572002"/>
                  <a:gd name="connsiteY304" fmla="*/ 2188879 h 6858002"/>
                  <a:gd name="connsiteX305" fmla="*/ 4020296 w 4572002"/>
                  <a:gd name="connsiteY305" fmla="*/ 2094578 h 6858002"/>
                  <a:gd name="connsiteX306" fmla="*/ 4005437 w 4572002"/>
                  <a:gd name="connsiteY306" fmla="*/ 2016469 h 6858002"/>
                  <a:gd name="connsiteX307" fmla="*/ 3958954 w 4572002"/>
                  <a:gd name="connsiteY307" fmla="*/ 1953413 h 6858002"/>
                  <a:gd name="connsiteX308" fmla="*/ 3934949 w 4572002"/>
                  <a:gd name="connsiteY308" fmla="*/ 1933219 h 6858002"/>
                  <a:gd name="connsiteX309" fmla="*/ 3919519 w 4572002"/>
                  <a:gd name="connsiteY309" fmla="*/ 1916454 h 6858002"/>
                  <a:gd name="connsiteX310" fmla="*/ 3829028 w 4572002"/>
                  <a:gd name="connsiteY310" fmla="*/ 1842158 h 6858002"/>
                  <a:gd name="connsiteX311" fmla="*/ 3821407 w 4572002"/>
                  <a:gd name="connsiteY311" fmla="*/ 1833775 h 6858002"/>
                  <a:gd name="connsiteX312" fmla="*/ 3779686 w 4572002"/>
                  <a:gd name="connsiteY312" fmla="*/ 1733188 h 6858002"/>
                  <a:gd name="connsiteX313" fmla="*/ 3757018 w 4572002"/>
                  <a:gd name="connsiteY313" fmla="*/ 1697753 h 6858002"/>
                  <a:gd name="connsiteX314" fmla="*/ 3700436 w 4572002"/>
                  <a:gd name="connsiteY314" fmla="*/ 1624980 h 6858002"/>
                  <a:gd name="connsiteX315" fmla="*/ 3698532 w 4572002"/>
                  <a:gd name="connsiteY315" fmla="*/ 1596213 h 6858002"/>
                  <a:gd name="connsiteX316" fmla="*/ 3745230 w 4572002"/>
                  <a:gd name="connsiteY316" fmla="*/ 1459073 h 6858002"/>
                  <a:gd name="connsiteX317" fmla="*/ 3745229 w 4572002"/>
                  <a:gd name="connsiteY317" fmla="*/ 1459074 h 6858002"/>
                  <a:gd name="connsiteX318" fmla="*/ 3736012 w 4572002"/>
                  <a:gd name="connsiteY318" fmla="*/ 1481572 h 6858002"/>
                  <a:gd name="connsiteX319" fmla="*/ 3764423 w 4572002"/>
                  <a:gd name="connsiteY319" fmla="*/ 1268758 h 6858002"/>
                  <a:gd name="connsiteX320" fmla="*/ 3769590 w 4572002"/>
                  <a:gd name="connsiteY320" fmla="*/ 1286070 h 6858002"/>
                  <a:gd name="connsiteX321" fmla="*/ 3791927 w 4572002"/>
                  <a:gd name="connsiteY321" fmla="*/ 1350628 h 6858002"/>
                  <a:gd name="connsiteX322" fmla="*/ 3786333 w 4572002"/>
                  <a:gd name="connsiteY322" fmla="*/ 1413840 h 6858002"/>
                  <a:gd name="connsiteX323" fmla="*/ 3791928 w 4572002"/>
                  <a:gd name="connsiteY323" fmla="*/ 1350627 h 6858002"/>
                  <a:gd name="connsiteX324" fmla="*/ 3769590 w 4572002"/>
                  <a:gd name="connsiteY324" fmla="*/ 1286069 h 6858002"/>
                  <a:gd name="connsiteX325" fmla="*/ 3706152 w 4572002"/>
                  <a:gd name="connsiteY325" fmla="*/ 773035 h 6858002"/>
                  <a:gd name="connsiteX326" fmla="*/ 3706152 w 4572002"/>
                  <a:gd name="connsiteY326" fmla="*/ 773036 h 6858002"/>
                  <a:gd name="connsiteX327" fmla="*/ 3714152 w 4572002"/>
                  <a:gd name="connsiteY327" fmla="*/ 854380 h 6858002"/>
                  <a:gd name="connsiteX328" fmla="*/ 3745205 w 4572002"/>
                  <a:gd name="connsiteY328" fmla="*/ 915344 h 6858002"/>
                  <a:gd name="connsiteX329" fmla="*/ 3755683 w 4572002"/>
                  <a:gd name="connsiteY329" fmla="*/ 927156 h 6858002"/>
                  <a:gd name="connsiteX330" fmla="*/ 3752063 w 4572002"/>
                  <a:gd name="connsiteY330" fmla="*/ 1097088 h 6858002"/>
                  <a:gd name="connsiteX331" fmla="*/ 3747681 w 4572002"/>
                  <a:gd name="connsiteY331" fmla="*/ 1123186 h 6858002"/>
                  <a:gd name="connsiteX332" fmla="*/ 3772400 w 4572002"/>
                  <a:gd name="connsiteY332" fmla="*/ 1184029 h 6858002"/>
                  <a:gd name="connsiteX333" fmla="*/ 3747682 w 4572002"/>
                  <a:gd name="connsiteY333" fmla="*/ 1123185 h 6858002"/>
                  <a:gd name="connsiteX334" fmla="*/ 3752064 w 4572002"/>
                  <a:gd name="connsiteY334" fmla="*/ 1097087 h 6858002"/>
                  <a:gd name="connsiteX335" fmla="*/ 3755684 w 4572002"/>
                  <a:gd name="connsiteY335" fmla="*/ 927155 h 6858002"/>
                  <a:gd name="connsiteX336" fmla="*/ 3745206 w 4572002"/>
                  <a:gd name="connsiteY336" fmla="*/ 915343 h 6858002"/>
                  <a:gd name="connsiteX337" fmla="*/ 3714152 w 4572002"/>
                  <a:gd name="connsiteY337" fmla="*/ 854379 h 6858002"/>
                  <a:gd name="connsiteX338" fmla="*/ 3761553 w 4572002"/>
                  <a:gd name="connsiteY338" fmla="*/ 517851 h 6858002"/>
                  <a:gd name="connsiteX339" fmla="*/ 3752635 w 4572002"/>
                  <a:gd name="connsiteY339" fmla="*/ 556048 h 6858002"/>
                  <a:gd name="connsiteX340" fmla="*/ 3746157 w 4572002"/>
                  <a:gd name="connsiteY340" fmla="*/ 580051 h 6858002"/>
                  <a:gd name="connsiteX341" fmla="*/ 3742776 w 4572002"/>
                  <a:gd name="connsiteY341" fmla="*/ 642538 h 6858002"/>
                  <a:gd name="connsiteX342" fmla="*/ 3730253 w 4572002"/>
                  <a:gd name="connsiteY342" fmla="*/ 694928 h 6858002"/>
                  <a:gd name="connsiteX343" fmla="*/ 3742777 w 4572002"/>
                  <a:gd name="connsiteY343" fmla="*/ 642537 h 6858002"/>
                  <a:gd name="connsiteX344" fmla="*/ 3746158 w 4572002"/>
                  <a:gd name="connsiteY344" fmla="*/ 580050 h 6858002"/>
                  <a:gd name="connsiteX345" fmla="*/ 3752636 w 4572002"/>
                  <a:gd name="connsiteY345" fmla="*/ 556047 h 6858002"/>
                  <a:gd name="connsiteX346" fmla="*/ 3774848 w 4572002"/>
                  <a:gd name="connsiteY346" fmla="*/ 298169 h 6858002"/>
                  <a:gd name="connsiteX347" fmla="*/ 3760065 w 4572002"/>
                  <a:gd name="connsiteY347" fmla="*/ 313534 h 6858002"/>
                  <a:gd name="connsiteX348" fmla="*/ 3759493 w 4572002"/>
                  <a:gd name="connsiteY348" fmla="*/ 338871 h 6858002"/>
                  <a:gd name="connsiteX349" fmla="*/ 3759500 w 4572002"/>
                  <a:gd name="connsiteY349" fmla="*/ 338900 h 6858002"/>
                  <a:gd name="connsiteX350" fmla="*/ 3769400 w 4572002"/>
                  <a:gd name="connsiteY350" fmla="*/ 395640 h 6858002"/>
                  <a:gd name="connsiteX351" fmla="*/ 3765590 w 4572002"/>
                  <a:gd name="connsiteY351" fmla="*/ 367328 h 6858002"/>
                  <a:gd name="connsiteX352" fmla="*/ 3759500 w 4572002"/>
                  <a:gd name="connsiteY352" fmla="*/ 338900 h 6858002"/>
                  <a:gd name="connsiteX353" fmla="*/ 3759494 w 4572002"/>
                  <a:gd name="connsiteY353" fmla="*/ 338870 h 6858002"/>
                  <a:gd name="connsiteX354" fmla="*/ 3760066 w 4572002"/>
                  <a:gd name="connsiteY354" fmla="*/ 313533 h 6858002"/>
                  <a:gd name="connsiteX355" fmla="*/ 3782393 w 4572002"/>
                  <a:gd name="connsiteY355" fmla="*/ 281568 h 6858002"/>
                  <a:gd name="connsiteX356" fmla="*/ 3777498 w 4572002"/>
                  <a:gd name="connsiteY356" fmla="*/ 295415 h 6858002"/>
                  <a:gd name="connsiteX357" fmla="*/ 3777499 w 4572002"/>
                  <a:gd name="connsiteY357" fmla="*/ 295415 h 6858002"/>
                  <a:gd name="connsiteX358" fmla="*/ 3769073 w 4572002"/>
                  <a:gd name="connsiteY358" fmla="*/ 24486 h 6858002"/>
                  <a:gd name="connsiteX359" fmla="*/ 3766810 w 4572002"/>
                  <a:gd name="connsiteY359" fmla="*/ 74129 h 6858002"/>
                  <a:gd name="connsiteX360" fmla="*/ 3772734 w 4572002"/>
                  <a:gd name="connsiteY360" fmla="*/ 125861 h 6858002"/>
                  <a:gd name="connsiteX361" fmla="*/ 3777129 w 4572002"/>
                  <a:gd name="connsiteY361" fmla="*/ 153387 h 6858002"/>
                  <a:gd name="connsiteX362" fmla="*/ 3785402 w 4572002"/>
                  <a:gd name="connsiteY362" fmla="*/ 228944 h 6858002"/>
                  <a:gd name="connsiteX363" fmla="*/ 3780943 w 4572002"/>
                  <a:gd name="connsiteY363" fmla="*/ 177271 h 6858002"/>
                  <a:gd name="connsiteX364" fmla="*/ 3777129 w 4572002"/>
                  <a:gd name="connsiteY364" fmla="*/ 153387 h 6858002"/>
                  <a:gd name="connsiteX365" fmla="*/ 3776930 w 4572002"/>
                  <a:gd name="connsiteY365" fmla="*/ 151569 h 6858002"/>
                  <a:gd name="connsiteX366" fmla="*/ 3766811 w 4572002"/>
                  <a:gd name="connsiteY366" fmla="*/ 74129 h 6858002"/>
                  <a:gd name="connsiteX367" fmla="*/ 3766492 w 4572002"/>
                  <a:gd name="connsiteY367" fmla="*/ 0 h 6858002"/>
                  <a:gd name="connsiteX368" fmla="*/ 4230600 w 4572002"/>
                  <a:gd name="connsiteY368" fmla="*/ 0 h 6858002"/>
                  <a:gd name="connsiteX369" fmla="*/ 4229473 w 4572002"/>
                  <a:gd name="connsiteY369" fmla="*/ 2817 h 6858002"/>
                  <a:gd name="connsiteX370" fmla="*/ 4215375 w 4572002"/>
                  <a:gd name="connsiteY370" fmla="*/ 63587 h 6858002"/>
                  <a:gd name="connsiteX371" fmla="*/ 4201468 w 4572002"/>
                  <a:gd name="connsiteY371" fmla="*/ 176939 h 6858002"/>
                  <a:gd name="connsiteX372" fmla="*/ 4193466 w 4572002"/>
                  <a:gd name="connsiteY372" fmla="*/ 200182 h 6858002"/>
                  <a:gd name="connsiteX373" fmla="*/ 4155554 w 4572002"/>
                  <a:gd name="connsiteY373" fmla="*/ 340774 h 6858002"/>
                  <a:gd name="connsiteX374" fmla="*/ 4156319 w 4572002"/>
                  <a:gd name="connsiteY374" fmla="*/ 453364 h 6858002"/>
                  <a:gd name="connsiteX375" fmla="*/ 4158033 w 4572002"/>
                  <a:gd name="connsiteY375" fmla="*/ 462126 h 6858002"/>
                  <a:gd name="connsiteX376" fmla="*/ 4170605 w 4572002"/>
                  <a:gd name="connsiteY376" fmla="*/ 505182 h 6858002"/>
                  <a:gd name="connsiteX377" fmla="*/ 4167177 w 4572002"/>
                  <a:gd name="connsiteY377" fmla="*/ 571860 h 6858002"/>
                  <a:gd name="connsiteX378" fmla="*/ 4149840 w 4572002"/>
                  <a:gd name="connsiteY378" fmla="*/ 617772 h 6858002"/>
                  <a:gd name="connsiteX379" fmla="*/ 4149078 w 4572002"/>
                  <a:gd name="connsiteY379" fmla="*/ 674923 h 6858002"/>
                  <a:gd name="connsiteX380" fmla="*/ 4159937 w 4572002"/>
                  <a:gd name="connsiteY380" fmla="*/ 740268 h 6858002"/>
                  <a:gd name="connsiteX381" fmla="*/ 4162223 w 4572002"/>
                  <a:gd name="connsiteY381" fmla="*/ 769605 h 6858002"/>
                  <a:gd name="connsiteX382" fmla="*/ 4184703 w 4572002"/>
                  <a:gd name="connsiteY382" fmla="*/ 850189 h 6858002"/>
                  <a:gd name="connsiteX383" fmla="*/ 4179179 w 4572002"/>
                  <a:gd name="connsiteY383" fmla="*/ 898198 h 6858002"/>
                  <a:gd name="connsiteX384" fmla="*/ 4164319 w 4572002"/>
                  <a:gd name="connsiteY384" fmla="*/ 945444 h 6858002"/>
                  <a:gd name="connsiteX385" fmla="*/ 4150030 w 4572002"/>
                  <a:gd name="connsiteY385" fmla="*/ 975733 h 6858002"/>
                  <a:gd name="connsiteX386" fmla="*/ 4139934 w 4572002"/>
                  <a:gd name="connsiteY386" fmla="*/ 1036887 h 6858002"/>
                  <a:gd name="connsiteX387" fmla="*/ 4141458 w 4572002"/>
                  <a:gd name="connsiteY387" fmla="*/ 1048125 h 6858002"/>
                  <a:gd name="connsiteX388" fmla="*/ 4154032 w 4572002"/>
                  <a:gd name="connsiteY388" fmla="*/ 1230633 h 6858002"/>
                  <a:gd name="connsiteX389" fmla="*/ 4174225 w 4572002"/>
                  <a:gd name="connsiteY389" fmla="*/ 1303024 h 6858002"/>
                  <a:gd name="connsiteX390" fmla="*/ 4176701 w 4572002"/>
                  <a:gd name="connsiteY390" fmla="*/ 1318456 h 6858002"/>
                  <a:gd name="connsiteX391" fmla="*/ 4199372 w 4572002"/>
                  <a:gd name="connsiteY391" fmla="*/ 1472575 h 6858002"/>
                  <a:gd name="connsiteX392" fmla="*/ 4200325 w 4572002"/>
                  <a:gd name="connsiteY392" fmla="*/ 1489720 h 6858002"/>
                  <a:gd name="connsiteX393" fmla="*/ 4196324 w 4572002"/>
                  <a:gd name="connsiteY393" fmla="*/ 1537537 h 6858002"/>
                  <a:gd name="connsiteX394" fmla="*/ 4237474 w 4572002"/>
                  <a:gd name="connsiteY394" fmla="*/ 1650317 h 6858002"/>
                  <a:gd name="connsiteX395" fmla="*/ 4251572 w 4572002"/>
                  <a:gd name="connsiteY395" fmla="*/ 1763287 h 6858002"/>
                  <a:gd name="connsiteX396" fmla="*/ 4251380 w 4572002"/>
                  <a:gd name="connsiteY396" fmla="*/ 1825393 h 6858002"/>
                  <a:gd name="connsiteX397" fmla="*/ 4261478 w 4572002"/>
                  <a:gd name="connsiteY397" fmla="*/ 1869780 h 6858002"/>
                  <a:gd name="connsiteX398" fmla="*/ 4292149 w 4572002"/>
                  <a:gd name="connsiteY398" fmla="*/ 1978940 h 6858002"/>
                  <a:gd name="connsiteX399" fmla="*/ 4296911 w 4572002"/>
                  <a:gd name="connsiteY399" fmla="*/ 2030378 h 6858002"/>
                  <a:gd name="connsiteX400" fmla="*/ 4307201 w 4572002"/>
                  <a:gd name="connsiteY400" fmla="*/ 2085054 h 6858002"/>
                  <a:gd name="connsiteX401" fmla="*/ 4353302 w 4572002"/>
                  <a:gd name="connsiteY401" fmla="*/ 2220312 h 6858002"/>
                  <a:gd name="connsiteX402" fmla="*/ 4350636 w 4572002"/>
                  <a:gd name="connsiteY402" fmla="*/ 2330806 h 6858002"/>
                  <a:gd name="connsiteX403" fmla="*/ 4351206 w 4572002"/>
                  <a:gd name="connsiteY403" fmla="*/ 2401292 h 6858002"/>
                  <a:gd name="connsiteX404" fmla="*/ 4366446 w 4572002"/>
                  <a:gd name="connsiteY404" fmla="*/ 2485307 h 6858002"/>
                  <a:gd name="connsiteX405" fmla="*/ 4388736 w 4572002"/>
                  <a:gd name="connsiteY405" fmla="*/ 2554079 h 6858002"/>
                  <a:gd name="connsiteX406" fmla="*/ 4406453 w 4572002"/>
                  <a:gd name="connsiteY406" fmla="*/ 2649143 h 6858002"/>
                  <a:gd name="connsiteX407" fmla="*/ 4440554 w 4572002"/>
                  <a:gd name="connsiteY407" fmla="*/ 2743826 h 6858002"/>
                  <a:gd name="connsiteX408" fmla="*/ 4466653 w 4572002"/>
                  <a:gd name="connsiteY408" fmla="*/ 2809930 h 6858002"/>
                  <a:gd name="connsiteX409" fmla="*/ 4489705 w 4572002"/>
                  <a:gd name="connsiteY409" fmla="*/ 2901943 h 6858002"/>
                  <a:gd name="connsiteX410" fmla="*/ 4505897 w 4572002"/>
                  <a:gd name="connsiteY410" fmla="*/ 3042728 h 6858002"/>
                  <a:gd name="connsiteX411" fmla="*/ 4507613 w 4572002"/>
                  <a:gd name="connsiteY411" fmla="*/ 3107500 h 6858002"/>
                  <a:gd name="connsiteX412" fmla="*/ 4545521 w 4572002"/>
                  <a:gd name="connsiteY412" fmla="*/ 3209993 h 6858002"/>
                  <a:gd name="connsiteX413" fmla="*/ 4563811 w 4572002"/>
                  <a:gd name="connsiteY413" fmla="*/ 3253809 h 6858002"/>
                  <a:gd name="connsiteX414" fmla="*/ 4548570 w 4572002"/>
                  <a:gd name="connsiteY414" fmla="*/ 3293244 h 6858002"/>
                  <a:gd name="connsiteX415" fmla="*/ 4531043 w 4572002"/>
                  <a:gd name="connsiteY415" fmla="*/ 3318771 h 6858002"/>
                  <a:gd name="connsiteX416" fmla="*/ 4545904 w 4572002"/>
                  <a:gd name="connsiteY416" fmla="*/ 3399546 h 6858002"/>
                  <a:gd name="connsiteX417" fmla="*/ 4561524 w 4572002"/>
                  <a:gd name="connsiteY417" fmla="*/ 3485275 h 6858002"/>
                  <a:gd name="connsiteX418" fmla="*/ 4572002 w 4572002"/>
                  <a:gd name="connsiteY418" fmla="*/ 3546617 h 6858002"/>
                  <a:gd name="connsiteX419" fmla="*/ 4563620 w 4572002"/>
                  <a:gd name="connsiteY419" fmla="*/ 3623201 h 6858002"/>
                  <a:gd name="connsiteX420" fmla="*/ 4560192 w 4572002"/>
                  <a:gd name="connsiteY420" fmla="*/ 3683591 h 6858002"/>
                  <a:gd name="connsiteX421" fmla="*/ 4550476 w 4572002"/>
                  <a:gd name="connsiteY421" fmla="*/ 3732361 h 6858002"/>
                  <a:gd name="connsiteX422" fmla="*/ 4544759 w 4572002"/>
                  <a:gd name="connsiteY422" fmla="*/ 3749506 h 6858002"/>
                  <a:gd name="connsiteX423" fmla="*/ 4500182 w 4572002"/>
                  <a:gd name="connsiteY423" fmla="*/ 3885338 h 6858002"/>
                  <a:gd name="connsiteX424" fmla="*/ 4464557 w 4572002"/>
                  <a:gd name="connsiteY424" fmla="*/ 4030503 h 6858002"/>
                  <a:gd name="connsiteX425" fmla="*/ 4487039 w 4572002"/>
                  <a:gd name="connsiteY425" fmla="*/ 4124614 h 6858002"/>
                  <a:gd name="connsiteX426" fmla="*/ 4486656 w 4572002"/>
                  <a:gd name="connsiteY426" fmla="*/ 4159667 h 6858002"/>
                  <a:gd name="connsiteX427" fmla="*/ 4491801 w 4572002"/>
                  <a:gd name="connsiteY427" fmla="*/ 4320837 h 6858002"/>
                  <a:gd name="connsiteX428" fmla="*/ 4497325 w 4572002"/>
                  <a:gd name="connsiteY428" fmla="*/ 4349222 h 6858002"/>
                  <a:gd name="connsiteX429" fmla="*/ 4474653 w 4572002"/>
                  <a:gd name="connsiteY429" fmla="*/ 4502579 h 6858002"/>
                  <a:gd name="connsiteX430" fmla="*/ 4470844 w 4572002"/>
                  <a:gd name="connsiteY430" fmla="*/ 4558207 h 6858002"/>
                  <a:gd name="connsiteX431" fmla="*/ 4464557 w 4572002"/>
                  <a:gd name="connsiteY431" fmla="*/ 4609452 h 6858002"/>
                  <a:gd name="connsiteX432" fmla="*/ 4463033 w 4572002"/>
                  <a:gd name="connsiteY432" fmla="*/ 4681083 h 6858002"/>
                  <a:gd name="connsiteX433" fmla="*/ 4465891 w 4572002"/>
                  <a:gd name="connsiteY433" fmla="*/ 4755381 h 6858002"/>
                  <a:gd name="connsiteX434" fmla="*/ 4465319 w 4572002"/>
                  <a:gd name="connsiteY434" fmla="*/ 4838250 h 6858002"/>
                  <a:gd name="connsiteX435" fmla="*/ 4460367 w 4572002"/>
                  <a:gd name="connsiteY435" fmla="*/ 4871019 h 6858002"/>
                  <a:gd name="connsiteX436" fmla="*/ 4463795 w 4572002"/>
                  <a:gd name="connsiteY436" fmla="*/ 4959602 h 6858002"/>
                  <a:gd name="connsiteX437" fmla="*/ 4458082 w 4572002"/>
                  <a:gd name="connsiteY437" fmla="*/ 5006086 h 6858002"/>
                  <a:gd name="connsiteX438" fmla="*/ 4456937 w 4572002"/>
                  <a:gd name="connsiteY438" fmla="*/ 5082670 h 6858002"/>
                  <a:gd name="connsiteX439" fmla="*/ 4455603 w 4572002"/>
                  <a:gd name="connsiteY439" fmla="*/ 5107627 h 6858002"/>
                  <a:gd name="connsiteX440" fmla="*/ 4454840 w 4572002"/>
                  <a:gd name="connsiteY440" fmla="*/ 5129916 h 6858002"/>
                  <a:gd name="connsiteX441" fmla="*/ 4470464 w 4572002"/>
                  <a:gd name="connsiteY441" fmla="*/ 5206308 h 6858002"/>
                  <a:gd name="connsiteX442" fmla="*/ 4471415 w 4572002"/>
                  <a:gd name="connsiteY442" fmla="*/ 5274129 h 6858002"/>
                  <a:gd name="connsiteX443" fmla="*/ 4483990 w 4572002"/>
                  <a:gd name="connsiteY443" fmla="*/ 5393005 h 6858002"/>
                  <a:gd name="connsiteX444" fmla="*/ 4479607 w 4572002"/>
                  <a:gd name="connsiteY444" fmla="*/ 5419295 h 6858002"/>
                  <a:gd name="connsiteX445" fmla="*/ 4477894 w 4572002"/>
                  <a:gd name="connsiteY445" fmla="*/ 5501594 h 6858002"/>
                  <a:gd name="connsiteX446" fmla="*/ 4476560 w 4572002"/>
                  <a:gd name="connsiteY446" fmla="*/ 5548460 h 6858002"/>
                  <a:gd name="connsiteX447" fmla="*/ 4485703 w 4572002"/>
                  <a:gd name="connsiteY447" fmla="*/ 5606372 h 6858002"/>
                  <a:gd name="connsiteX448" fmla="*/ 4505134 w 4572002"/>
                  <a:gd name="connsiteY448" fmla="*/ 5706959 h 6858002"/>
                  <a:gd name="connsiteX449" fmla="*/ 4508183 w 4572002"/>
                  <a:gd name="connsiteY449" fmla="*/ 5733440 h 6858002"/>
                  <a:gd name="connsiteX450" fmla="*/ 4517519 w 4572002"/>
                  <a:gd name="connsiteY450" fmla="*/ 5781830 h 6858002"/>
                  <a:gd name="connsiteX451" fmla="*/ 4519234 w 4572002"/>
                  <a:gd name="connsiteY451" fmla="*/ 5790592 h 6858002"/>
                  <a:gd name="connsiteX452" fmla="*/ 4542855 w 4572002"/>
                  <a:gd name="connsiteY452" fmla="*/ 5864318 h 6858002"/>
                  <a:gd name="connsiteX453" fmla="*/ 4544759 w 4572002"/>
                  <a:gd name="connsiteY453" fmla="*/ 5902610 h 6858002"/>
                  <a:gd name="connsiteX454" fmla="*/ 4544951 w 4572002"/>
                  <a:gd name="connsiteY454" fmla="*/ 6012723 h 6858002"/>
                  <a:gd name="connsiteX455" fmla="*/ 4541332 w 4572002"/>
                  <a:gd name="connsiteY455" fmla="*/ 6059397 h 6858002"/>
                  <a:gd name="connsiteX456" fmla="*/ 4527426 w 4572002"/>
                  <a:gd name="connsiteY456" fmla="*/ 6171605 h 6858002"/>
                  <a:gd name="connsiteX457" fmla="*/ 4520568 w 4572002"/>
                  <a:gd name="connsiteY457" fmla="*/ 6242093 h 6858002"/>
                  <a:gd name="connsiteX458" fmla="*/ 4509706 w 4572002"/>
                  <a:gd name="connsiteY458" fmla="*/ 6323058 h 6858002"/>
                  <a:gd name="connsiteX459" fmla="*/ 4502848 w 4572002"/>
                  <a:gd name="connsiteY459" fmla="*/ 6415833 h 6858002"/>
                  <a:gd name="connsiteX460" fmla="*/ 4482084 w 4572002"/>
                  <a:gd name="connsiteY460" fmla="*/ 6584812 h 6858002"/>
                  <a:gd name="connsiteX461" fmla="*/ 4460557 w 4572002"/>
                  <a:gd name="connsiteY461" fmla="*/ 6748458 h 6858002"/>
                  <a:gd name="connsiteX462" fmla="*/ 4441507 w 4572002"/>
                  <a:gd name="connsiteY462" fmla="*/ 6815516 h 6858002"/>
                  <a:gd name="connsiteX463" fmla="*/ 4431806 w 4572002"/>
                  <a:gd name="connsiteY463" fmla="*/ 6858001 h 6858002"/>
                  <a:gd name="connsiteX464" fmla="*/ 4259554 w 4572002"/>
                  <a:gd name="connsiteY464" fmla="*/ 6858001 h 6858002"/>
                  <a:gd name="connsiteX465" fmla="*/ 4259554 w 4572002"/>
                  <a:gd name="connsiteY465" fmla="*/ 6858002 h 6858002"/>
                  <a:gd name="connsiteX466" fmla="*/ 0 w 4572002"/>
                  <a:gd name="connsiteY466" fmla="*/ 6858002 h 6858002"/>
                  <a:gd name="connsiteX467" fmla="*/ 0 w 4572002"/>
                  <a:gd name="connsiteY467" fmla="*/ 2 h 6858002"/>
                  <a:gd name="connsiteX468" fmla="*/ 3766492 w 4572002"/>
                  <a:gd name="connsiteY468" fmla="*/ 1 h 6858002"/>
                  <a:gd name="connsiteX469" fmla="*/ 3769210 w 4572002"/>
                  <a:gd name="connsiteY469" fmla="*/ 21486 h 6858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</a:cxnLst>
                <a:rect l="l" t="t" r="r" b="b"/>
                <a:pathLst>
                  <a:path w="4572002" h="6858002">
                    <a:moveTo>
                      <a:pt x="4214994" y="6564620"/>
                    </a:moveTo>
                    <a:lnTo>
                      <a:pt x="4214994" y="6564621"/>
                    </a:lnTo>
                    <a:cubicBezTo>
                      <a:pt x="4225281" y="6575479"/>
                      <a:pt x="4231378" y="6582147"/>
                      <a:pt x="4237474" y="6588626"/>
                    </a:cubicBezTo>
                    <a:lnTo>
                      <a:pt x="4254096" y="6625225"/>
                    </a:lnTo>
                    <a:lnTo>
                      <a:pt x="4247001" y="6662540"/>
                    </a:lnTo>
                    <a:lnTo>
                      <a:pt x="4247000" y="6662541"/>
                    </a:lnTo>
                    <a:lnTo>
                      <a:pt x="4246999" y="6662544"/>
                    </a:lnTo>
                    <a:lnTo>
                      <a:pt x="4235550" y="6683027"/>
                    </a:lnTo>
                    <a:lnTo>
                      <a:pt x="4232403" y="6702976"/>
                    </a:lnTo>
                    <a:lnTo>
                      <a:pt x="4232403" y="6702977"/>
                    </a:lnTo>
                    <a:cubicBezTo>
                      <a:pt x="4232808" y="6716169"/>
                      <a:pt x="4237951" y="6729219"/>
                      <a:pt x="4246238" y="6742553"/>
                    </a:cubicBezTo>
                    <a:lnTo>
                      <a:pt x="4246239" y="6742555"/>
                    </a:lnTo>
                    <a:lnTo>
                      <a:pt x="4265716" y="6812062"/>
                    </a:lnTo>
                    <a:lnTo>
                      <a:pt x="4265717" y="6812064"/>
                    </a:lnTo>
                    <a:lnTo>
                      <a:pt x="4265717" y="6812063"/>
                    </a:lnTo>
                    <a:lnTo>
                      <a:pt x="4265716" y="6812062"/>
                    </a:lnTo>
                    <a:lnTo>
                      <a:pt x="4260942" y="6776800"/>
                    </a:lnTo>
                    <a:lnTo>
                      <a:pt x="4246239" y="6742555"/>
                    </a:lnTo>
                    <a:lnTo>
                      <a:pt x="4246238" y="6742552"/>
                    </a:lnTo>
                    <a:lnTo>
                      <a:pt x="4232403" y="6702976"/>
                    </a:lnTo>
                    <a:lnTo>
                      <a:pt x="4246999" y="6662544"/>
                    </a:lnTo>
                    <a:lnTo>
                      <a:pt x="4247000" y="6662542"/>
                    </a:lnTo>
                    <a:lnTo>
                      <a:pt x="4247001" y="6662540"/>
                    </a:lnTo>
                    <a:lnTo>
                      <a:pt x="4254084" y="6645552"/>
                    </a:lnTo>
                    <a:lnTo>
                      <a:pt x="4254096" y="6625225"/>
                    </a:lnTo>
                    <a:lnTo>
                      <a:pt x="4254096" y="6625224"/>
                    </a:lnTo>
                    <a:cubicBezTo>
                      <a:pt x="4252000" y="6611341"/>
                      <a:pt x="4245951" y="6597578"/>
                      <a:pt x="4237474" y="6588625"/>
                    </a:cubicBezTo>
                    <a:close/>
                    <a:moveTo>
                      <a:pt x="4295315" y="6438981"/>
                    </a:moveTo>
                    <a:lnTo>
                      <a:pt x="4275385" y="6463840"/>
                    </a:lnTo>
                    <a:lnTo>
                      <a:pt x="4275382" y="6463849"/>
                    </a:lnTo>
                    <a:lnTo>
                      <a:pt x="4261587" y="6513012"/>
                    </a:lnTo>
                    <a:lnTo>
                      <a:pt x="4242781" y="6546194"/>
                    </a:lnTo>
                    <a:lnTo>
                      <a:pt x="4242781" y="6546195"/>
                    </a:lnTo>
                    <a:lnTo>
                      <a:pt x="4259120" y="6521804"/>
                    </a:lnTo>
                    <a:lnTo>
                      <a:pt x="4261587" y="6513012"/>
                    </a:lnTo>
                    <a:lnTo>
                      <a:pt x="4264398" y="6508052"/>
                    </a:lnTo>
                    <a:lnTo>
                      <a:pt x="4275382" y="6463849"/>
                    </a:lnTo>
                    <a:lnTo>
                      <a:pt x="4275385" y="6463841"/>
                    </a:lnTo>
                    <a:cubicBezTo>
                      <a:pt x="4278336" y="6451650"/>
                      <a:pt x="4285813" y="6444077"/>
                      <a:pt x="4295315" y="6438981"/>
                    </a:cubicBezTo>
                    <a:close/>
                    <a:moveTo>
                      <a:pt x="4381289" y="6365204"/>
                    </a:moveTo>
                    <a:lnTo>
                      <a:pt x="4380008" y="6387910"/>
                    </a:lnTo>
                    <a:lnTo>
                      <a:pt x="4378243" y="6391549"/>
                    </a:lnTo>
                    <a:lnTo>
                      <a:pt x="4370589" y="6407332"/>
                    </a:lnTo>
                    <a:lnTo>
                      <a:pt x="4370589" y="6407333"/>
                    </a:lnTo>
                    <a:lnTo>
                      <a:pt x="4378243" y="6391549"/>
                    </a:lnTo>
                    <a:lnTo>
                      <a:pt x="4380008" y="6387910"/>
                    </a:lnTo>
                    <a:close/>
                    <a:moveTo>
                      <a:pt x="4142220" y="4221391"/>
                    </a:moveTo>
                    <a:lnTo>
                      <a:pt x="4142220" y="4221392"/>
                    </a:lnTo>
                    <a:cubicBezTo>
                      <a:pt x="4142982" y="4232061"/>
                      <a:pt x="4143172" y="4243873"/>
                      <a:pt x="4147936" y="4253015"/>
                    </a:cubicBezTo>
                    <a:cubicBezTo>
                      <a:pt x="4160129" y="4277402"/>
                      <a:pt x="4175749" y="4300071"/>
                      <a:pt x="4187752" y="4324646"/>
                    </a:cubicBezTo>
                    <a:lnTo>
                      <a:pt x="4196706" y="4363891"/>
                    </a:lnTo>
                    <a:lnTo>
                      <a:pt x="4195944" y="4482004"/>
                    </a:lnTo>
                    <a:cubicBezTo>
                      <a:pt x="4193276" y="4546776"/>
                      <a:pt x="4192704" y="4612500"/>
                      <a:pt x="4135934" y="4659174"/>
                    </a:cubicBezTo>
                    <a:cubicBezTo>
                      <a:pt x="4131362" y="4662986"/>
                      <a:pt x="4128694" y="4671176"/>
                      <a:pt x="4127932" y="4677655"/>
                    </a:cubicBezTo>
                    <a:cubicBezTo>
                      <a:pt x="4124313" y="4707564"/>
                      <a:pt x="4123931" y="4738235"/>
                      <a:pt x="4118025" y="4767764"/>
                    </a:cubicBezTo>
                    <a:cubicBezTo>
                      <a:pt x="4115644" y="4779575"/>
                      <a:pt x="4114835" y="4790387"/>
                      <a:pt x="4116716" y="4800483"/>
                    </a:cubicBezTo>
                    <a:lnTo>
                      <a:pt x="4116716" y="4800484"/>
                    </a:lnTo>
                    <a:cubicBezTo>
                      <a:pt x="4118597" y="4810581"/>
                      <a:pt x="4123170" y="4819964"/>
                      <a:pt x="4131552" y="4828917"/>
                    </a:cubicBezTo>
                    <a:lnTo>
                      <a:pt x="4153733" y="4863343"/>
                    </a:lnTo>
                    <a:lnTo>
                      <a:pt x="4161262" y="4889275"/>
                    </a:lnTo>
                    <a:lnTo>
                      <a:pt x="4159557" y="4912168"/>
                    </a:lnTo>
                    <a:cubicBezTo>
                      <a:pt x="4157842" y="4919978"/>
                      <a:pt x="4157485" y="4927122"/>
                      <a:pt x="4158155" y="4933804"/>
                    </a:cubicBezTo>
                    <a:lnTo>
                      <a:pt x="4158155" y="4933805"/>
                    </a:lnTo>
                    <a:lnTo>
                      <a:pt x="4162914" y="4952673"/>
                    </a:lnTo>
                    <a:lnTo>
                      <a:pt x="4165707" y="4957454"/>
                    </a:lnTo>
                    <a:lnTo>
                      <a:pt x="4166985" y="4961456"/>
                    </a:lnTo>
                    <a:cubicBezTo>
                      <a:pt x="4171496" y="4970097"/>
                      <a:pt x="4177202" y="4978394"/>
                      <a:pt x="4182989" y="4987038"/>
                    </a:cubicBezTo>
                    <a:cubicBezTo>
                      <a:pt x="4194228" y="5003802"/>
                      <a:pt x="4208326" y="5022853"/>
                      <a:pt x="4209468" y="5041522"/>
                    </a:cubicBezTo>
                    <a:cubicBezTo>
                      <a:pt x="4210087" y="5052096"/>
                      <a:pt x="4213005" y="5062300"/>
                      <a:pt x="4216684" y="5072376"/>
                    </a:cubicBezTo>
                    <a:lnTo>
                      <a:pt x="4222587" y="5087441"/>
                    </a:lnTo>
                    <a:lnTo>
                      <a:pt x="4235615" y="5133220"/>
                    </a:lnTo>
                    <a:lnTo>
                      <a:pt x="4235616" y="5133225"/>
                    </a:lnTo>
                    <a:lnTo>
                      <a:pt x="4228901" y="5166113"/>
                    </a:lnTo>
                    <a:lnTo>
                      <a:pt x="4228901" y="5166114"/>
                    </a:lnTo>
                    <a:cubicBezTo>
                      <a:pt x="4228139" y="5167638"/>
                      <a:pt x="4228712" y="5169781"/>
                      <a:pt x="4229593" y="5172091"/>
                    </a:cubicBezTo>
                    <a:lnTo>
                      <a:pt x="4232139" y="5179068"/>
                    </a:lnTo>
                    <a:cubicBezTo>
                      <a:pt x="4235759" y="5196595"/>
                      <a:pt x="4235807" y="5213598"/>
                      <a:pt x="4231973" y="5229434"/>
                    </a:cubicBezTo>
                    <a:lnTo>
                      <a:pt x="4225669" y="5241089"/>
                    </a:lnTo>
                    <a:lnTo>
                      <a:pt x="4208517" y="5272796"/>
                    </a:lnTo>
                    <a:cubicBezTo>
                      <a:pt x="4196871" y="5285441"/>
                      <a:pt x="4189165" y="5298595"/>
                      <a:pt x="4184613" y="5312288"/>
                    </a:cubicBezTo>
                    <a:lnTo>
                      <a:pt x="4183557" y="5321350"/>
                    </a:lnTo>
                    <a:lnTo>
                      <a:pt x="4181083" y="5326163"/>
                    </a:lnTo>
                    <a:lnTo>
                      <a:pt x="4179637" y="5355014"/>
                    </a:lnTo>
                    <a:lnTo>
                      <a:pt x="4179637" y="5355015"/>
                    </a:lnTo>
                    <a:cubicBezTo>
                      <a:pt x="4180286" y="5364883"/>
                      <a:pt x="4181989" y="5375003"/>
                      <a:pt x="4184513" y="5385385"/>
                    </a:cubicBezTo>
                    <a:cubicBezTo>
                      <a:pt x="4187752" y="5398722"/>
                      <a:pt x="4190038" y="5412058"/>
                      <a:pt x="4192704" y="5425583"/>
                    </a:cubicBezTo>
                    <a:cubicBezTo>
                      <a:pt x="4196514" y="5443871"/>
                      <a:pt x="4200516" y="5462352"/>
                      <a:pt x="4204327" y="5480638"/>
                    </a:cubicBezTo>
                    <a:lnTo>
                      <a:pt x="4208850" y="5507668"/>
                    </a:lnTo>
                    <a:lnTo>
                      <a:pt x="4198232" y="5531692"/>
                    </a:lnTo>
                    <a:lnTo>
                      <a:pt x="4198231" y="5531693"/>
                    </a:lnTo>
                    <a:cubicBezTo>
                      <a:pt x="4191181" y="5537600"/>
                      <a:pt x="4187989" y="5542649"/>
                      <a:pt x="4188085" y="5547578"/>
                    </a:cubicBezTo>
                    <a:lnTo>
                      <a:pt x="4188085" y="5547579"/>
                    </a:lnTo>
                    <a:cubicBezTo>
                      <a:pt x="4188180" y="5552508"/>
                      <a:pt x="4191562" y="5557318"/>
                      <a:pt x="4197659" y="5562747"/>
                    </a:cubicBezTo>
                    <a:cubicBezTo>
                      <a:pt x="4240332" y="5600468"/>
                      <a:pt x="4267003" y="5646190"/>
                      <a:pt x="4268907" y="5704484"/>
                    </a:cubicBezTo>
                    <a:cubicBezTo>
                      <a:pt x="4269289" y="5716486"/>
                      <a:pt x="4271954" y="5728679"/>
                      <a:pt x="4274812" y="5740489"/>
                    </a:cubicBezTo>
                    <a:cubicBezTo>
                      <a:pt x="4276527" y="5747729"/>
                      <a:pt x="4278433" y="5756494"/>
                      <a:pt x="4283578" y="5760874"/>
                    </a:cubicBezTo>
                    <a:cubicBezTo>
                      <a:pt x="4322821" y="5794975"/>
                      <a:pt x="4350063" y="5837458"/>
                      <a:pt x="4371973" y="5883752"/>
                    </a:cubicBezTo>
                    <a:lnTo>
                      <a:pt x="4371974" y="5883757"/>
                    </a:lnTo>
                    <a:lnTo>
                      <a:pt x="4389877" y="5935946"/>
                    </a:lnTo>
                    <a:lnTo>
                      <a:pt x="4389878" y="5935950"/>
                    </a:lnTo>
                    <a:lnTo>
                      <a:pt x="4386259" y="5993290"/>
                    </a:lnTo>
                    <a:lnTo>
                      <a:pt x="4386259" y="5993291"/>
                    </a:lnTo>
                    <a:cubicBezTo>
                      <a:pt x="4385116" y="6004531"/>
                      <a:pt x="4385306" y="6017485"/>
                      <a:pt x="4379782" y="6026440"/>
                    </a:cubicBezTo>
                    <a:cubicBezTo>
                      <a:pt x="4362445" y="6054825"/>
                      <a:pt x="4343778" y="6082258"/>
                      <a:pt x="4323583" y="6108738"/>
                    </a:cubicBezTo>
                    <a:cubicBezTo>
                      <a:pt x="4314914" y="6120074"/>
                      <a:pt x="4309961" y="6126884"/>
                      <a:pt x="4309890" y="6133314"/>
                    </a:cubicBezTo>
                    <a:lnTo>
                      <a:pt x="4309890" y="6133315"/>
                    </a:lnTo>
                    <a:lnTo>
                      <a:pt x="4313591" y="6143190"/>
                    </a:lnTo>
                    <a:lnTo>
                      <a:pt x="4325486" y="6155600"/>
                    </a:lnTo>
                    <a:lnTo>
                      <a:pt x="4325488" y="6155603"/>
                    </a:lnTo>
                    <a:cubicBezTo>
                      <a:pt x="4347778" y="6175798"/>
                      <a:pt x="4359398" y="6200945"/>
                      <a:pt x="4364160" y="6228757"/>
                    </a:cubicBezTo>
                    <a:lnTo>
                      <a:pt x="4381497" y="6361540"/>
                    </a:lnTo>
                    <a:lnTo>
                      <a:pt x="4381497" y="6361539"/>
                    </a:lnTo>
                    <a:cubicBezTo>
                      <a:pt x="4377877" y="6317151"/>
                      <a:pt x="4371590" y="6272764"/>
                      <a:pt x="4364160" y="6228756"/>
                    </a:cubicBezTo>
                    <a:cubicBezTo>
                      <a:pt x="4359398" y="6200944"/>
                      <a:pt x="4347778" y="6175797"/>
                      <a:pt x="4325488" y="6155602"/>
                    </a:cubicBezTo>
                    <a:lnTo>
                      <a:pt x="4325486" y="6155600"/>
                    </a:lnTo>
                    <a:lnTo>
                      <a:pt x="4309890" y="6133315"/>
                    </a:lnTo>
                    <a:lnTo>
                      <a:pt x="4323583" y="6108739"/>
                    </a:lnTo>
                    <a:cubicBezTo>
                      <a:pt x="4343778" y="6082259"/>
                      <a:pt x="4362445" y="6054826"/>
                      <a:pt x="4379782" y="6026441"/>
                    </a:cubicBezTo>
                    <a:cubicBezTo>
                      <a:pt x="4385306" y="6017486"/>
                      <a:pt x="4385116" y="6004532"/>
                      <a:pt x="4386259" y="5993292"/>
                    </a:cubicBezTo>
                    <a:lnTo>
                      <a:pt x="4386259" y="5993290"/>
                    </a:lnTo>
                    <a:lnTo>
                      <a:pt x="4389712" y="5964477"/>
                    </a:lnTo>
                    <a:lnTo>
                      <a:pt x="4389878" y="5935950"/>
                    </a:lnTo>
                    <a:lnTo>
                      <a:pt x="4389878" y="5935949"/>
                    </a:lnTo>
                    <a:lnTo>
                      <a:pt x="4389877" y="5935946"/>
                    </a:lnTo>
                    <a:lnTo>
                      <a:pt x="4382997" y="5909351"/>
                    </a:lnTo>
                    <a:lnTo>
                      <a:pt x="4371974" y="5883757"/>
                    </a:lnTo>
                    <a:lnTo>
                      <a:pt x="4371973" y="5883751"/>
                    </a:lnTo>
                    <a:cubicBezTo>
                      <a:pt x="4350063" y="5837457"/>
                      <a:pt x="4322821" y="5794974"/>
                      <a:pt x="4283578" y="5760873"/>
                    </a:cubicBezTo>
                    <a:cubicBezTo>
                      <a:pt x="4278433" y="5756493"/>
                      <a:pt x="4276527" y="5747728"/>
                      <a:pt x="4274812" y="5740488"/>
                    </a:cubicBezTo>
                    <a:cubicBezTo>
                      <a:pt x="4271954" y="5728678"/>
                      <a:pt x="4269289" y="5716485"/>
                      <a:pt x="4268907" y="5704483"/>
                    </a:cubicBezTo>
                    <a:cubicBezTo>
                      <a:pt x="4267003" y="5646189"/>
                      <a:pt x="4240332" y="5600467"/>
                      <a:pt x="4197659" y="5562746"/>
                    </a:cubicBezTo>
                    <a:lnTo>
                      <a:pt x="4188085" y="5547578"/>
                    </a:lnTo>
                    <a:lnTo>
                      <a:pt x="4198231" y="5531694"/>
                    </a:lnTo>
                    <a:lnTo>
                      <a:pt x="4198232" y="5531692"/>
                    </a:lnTo>
                    <a:lnTo>
                      <a:pt x="4206630" y="5520422"/>
                    </a:lnTo>
                    <a:lnTo>
                      <a:pt x="4208850" y="5507668"/>
                    </a:lnTo>
                    <a:lnTo>
                      <a:pt x="4208850" y="5507667"/>
                    </a:lnTo>
                    <a:cubicBezTo>
                      <a:pt x="4208803" y="5498832"/>
                      <a:pt x="4206231" y="5489497"/>
                      <a:pt x="4204327" y="5480637"/>
                    </a:cubicBezTo>
                    <a:cubicBezTo>
                      <a:pt x="4200516" y="5462351"/>
                      <a:pt x="4196514" y="5443870"/>
                      <a:pt x="4192704" y="5425582"/>
                    </a:cubicBezTo>
                    <a:cubicBezTo>
                      <a:pt x="4190038" y="5412057"/>
                      <a:pt x="4187752" y="5398721"/>
                      <a:pt x="4184513" y="5385384"/>
                    </a:cubicBezTo>
                    <a:lnTo>
                      <a:pt x="4179637" y="5355014"/>
                    </a:lnTo>
                    <a:lnTo>
                      <a:pt x="4183557" y="5321350"/>
                    </a:lnTo>
                    <a:lnTo>
                      <a:pt x="4208517" y="5272797"/>
                    </a:lnTo>
                    <a:lnTo>
                      <a:pt x="4225669" y="5241089"/>
                    </a:lnTo>
                    <a:lnTo>
                      <a:pt x="4231973" y="5229433"/>
                    </a:lnTo>
                    <a:lnTo>
                      <a:pt x="4232139" y="5179068"/>
                    </a:lnTo>
                    <a:lnTo>
                      <a:pt x="4232139" y="5179067"/>
                    </a:lnTo>
                    <a:cubicBezTo>
                      <a:pt x="4231663" y="5176876"/>
                      <a:pt x="4230473" y="5174400"/>
                      <a:pt x="4229593" y="5172090"/>
                    </a:cubicBezTo>
                    <a:lnTo>
                      <a:pt x="4228901" y="5166114"/>
                    </a:lnTo>
                    <a:lnTo>
                      <a:pt x="4235616" y="5133225"/>
                    </a:lnTo>
                    <a:lnTo>
                      <a:pt x="4235616" y="5133224"/>
                    </a:lnTo>
                    <a:lnTo>
                      <a:pt x="4235615" y="5133220"/>
                    </a:lnTo>
                    <a:lnTo>
                      <a:pt x="4228473" y="5102461"/>
                    </a:lnTo>
                    <a:lnTo>
                      <a:pt x="4222587" y="5087441"/>
                    </a:lnTo>
                    <a:lnTo>
                      <a:pt x="4222582" y="5087423"/>
                    </a:lnTo>
                    <a:cubicBezTo>
                      <a:pt x="4216496" y="5072411"/>
                      <a:pt x="4210397" y="5057381"/>
                      <a:pt x="4209468" y="5041521"/>
                    </a:cubicBezTo>
                    <a:cubicBezTo>
                      <a:pt x="4208326" y="5022852"/>
                      <a:pt x="4194228" y="5003801"/>
                      <a:pt x="4182989" y="4987037"/>
                    </a:cubicBezTo>
                    <a:lnTo>
                      <a:pt x="4165707" y="4957454"/>
                    </a:lnTo>
                    <a:lnTo>
                      <a:pt x="4158155" y="4933805"/>
                    </a:lnTo>
                    <a:lnTo>
                      <a:pt x="4159557" y="4912169"/>
                    </a:lnTo>
                    <a:cubicBezTo>
                      <a:pt x="4161319" y="4904358"/>
                      <a:pt x="4161831" y="4896714"/>
                      <a:pt x="4161262" y="4889276"/>
                    </a:cubicBezTo>
                    <a:lnTo>
                      <a:pt x="4161262" y="4889275"/>
                    </a:lnTo>
                    <a:lnTo>
                      <a:pt x="4156484" y="4867614"/>
                    </a:lnTo>
                    <a:lnTo>
                      <a:pt x="4153733" y="4863343"/>
                    </a:lnTo>
                    <a:lnTo>
                      <a:pt x="4151983" y="4857317"/>
                    </a:lnTo>
                    <a:cubicBezTo>
                      <a:pt x="4146840" y="4847214"/>
                      <a:pt x="4139839" y="4837703"/>
                      <a:pt x="4131552" y="4828916"/>
                    </a:cubicBezTo>
                    <a:lnTo>
                      <a:pt x="4116716" y="4800483"/>
                    </a:lnTo>
                    <a:lnTo>
                      <a:pt x="4118025" y="4767765"/>
                    </a:lnTo>
                    <a:cubicBezTo>
                      <a:pt x="4123931" y="4738236"/>
                      <a:pt x="4124313" y="4707565"/>
                      <a:pt x="4127932" y="4677656"/>
                    </a:cubicBezTo>
                    <a:cubicBezTo>
                      <a:pt x="4128694" y="4671177"/>
                      <a:pt x="4131362" y="4662987"/>
                      <a:pt x="4135934" y="4659175"/>
                    </a:cubicBezTo>
                    <a:cubicBezTo>
                      <a:pt x="4192704" y="4612501"/>
                      <a:pt x="4193276" y="4546777"/>
                      <a:pt x="4195944" y="4482005"/>
                    </a:cubicBezTo>
                    <a:cubicBezTo>
                      <a:pt x="4197659" y="4442762"/>
                      <a:pt x="4197659" y="4403326"/>
                      <a:pt x="4196706" y="4363891"/>
                    </a:cubicBezTo>
                    <a:lnTo>
                      <a:pt x="4196706" y="4363890"/>
                    </a:lnTo>
                    <a:cubicBezTo>
                      <a:pt x="4196514" y="4350554"/>
                      <a:pt x="4193466" y="4336457"/>
                      <a:pt x="4187752" y="4324645"/>
                    </a:cubicBezTo>
                    <a:cubicBezTo>
                      <a:pt x="4175749" y="4300070"/>
                      <a:pt x="4160129" y="4277401"/>
                      <a:pt x="4147936" y="4253014"/>
                    </a:cubicBezTo>
                    <a:close/>
                    <a:moveTo>
                      <a:pt x="4211111" y="2836172"/>
                    </a:moveTo>
                    <a:lnTo>
                      <a:pt x="4202421" y="2848793"/>
                    </a:lnTo>
                    <a:cubicBezTo>
                      <a:pt x="4197421" y="2865010"/>
                      <a:pt x="4191562" y="2881307"/>
                      <a:pt x="4186816" y="2897785"/>
                    </a:cubicBezTo>
                    <a:lnTo>
                      <a:pt x="4185787" y="2903551"/>
                    </a:lnTo>
                    <a:lnTo>
                      <a:pt x="4182513" y="2914328"/>
                    </a:lnTo>
                    <a:lnTo>
                      <a:pt x="4177882" y="2947858"/>
                    </a:lnTo>
                    <a:lnTo>
                      <a:pt x="4177881" y="2947862"/>
                    </a:lnTo>
                    <a:lnTo>
                      <a:pt x="4177881" y="2947863"/>
                    </a:lnTo>
                    <a:cubicBezTo>
                      <a:pt x="4177512" y="2959157"/>
                      <a:pt x="4178512" y="2970576"/>
                      <a:pt x="4181465" y="2982149"/>
                    </a:cubicBezTo>
                    <a:lnTo>
                      <a:pt x="4193158" y="3077402"/>
                    </a:lnTo>
                    <a:lnTo>
                      <a:pt x="4180703" y="3172654"/>
                    </a:lnTo>
                    <a:cubicBezTo>
                      <a:pt x="4154794" y="3276480"/>
                      <a:pt x="4127362" y="3380305"/>
                      <a:pt x="4133076" y="3489467"/>
                    </a:cubicBezTo>
                    <a:cubicBezTo>
                      <a:pt x="4134028" y="3507563"/>
                      <a:pt x="4122407" y="3529090"/>
                      <a:pt x="4110977" y="3544713"/>
                    </a:cubicBezTo>
                    <a:cubicBezTo>
                      <a:pt x="4100119" y="3559668"/>
                      <a:pt x="4094260" y="3566812"/>
                      <a:pt x="4093355" y="3574408"/>
                    </a:cubicBezTo>
                    <a:lnTo>
                      <a:pt x="4093355" y="3574409"/>
                    </a:lnTo>
                    <a:cubicBezTo>
                      <a:pt x="4092450" y="3582005"/>
                      <a:pt x="4096499" y="3590054"/>
                      <a:pt x="4105453" y="3606818"/>
                    </a:cubicBezTo>
                    <a:cubicBezTo>
                      <a:pt x="4109835" y="3614820"/>
                      <a:pt x="4112501" y="3624726"/>
                      <a:pt x="4118979" y="3630633"/>
                    </a:cubicBezTo>
                    <a:lnTo>
                      <a:pt x="4136708" y="3654416"/>
                    </a:lnTo>
                    <a:lnTo>
                      <a:pt x="4140382" y="3668940"/>
                    </a:lnTo>
                    <a:lnTo>
                      <a:pt x="4143220" y="3680164"/>
                    </a:lnTo>
                    <a:lnTo>
                      <a:pt x="4139172" y="3734837"/>
                    </a:lnTo>
                    <a:lnTo>
                      <a:pt x="4139172" y="3734838"/>
                    </a:lnTo>
                    <a:cubicBezTo>
                      <a:pt x="4138220" y="3741316"/>
                      <a:pt x="4136886" y="3749126"/>
                      <a:pt x="4139554" y="3754653"/>
                    </a:cubicBezTo>
                    <a:lnTo>
                      <a:pt x="4145911" y="3789776"/>
                    </a:lnTo>
                    <a:lnTo>
                      <a:pt x="4130980" y="3822472"/>
                    </a:lnTo>
                    <a:cubicBezTo>
                      <a:pt x="4123932" y="3831902"/>
                      <a:pt x="4118312" y="3842046"/>
                      <a:pt x="4116645" y="3852619"/>
                    </a:cubicBezTo>
                    <a:lnTo>
                      <a:pt x="4116645" y="3852620"/>
                    </a:lnTo>
                    <a:lnTo>
                      <a:pt x="4117425" y="3868764"/>
                    </a:lnTo>
                    <a:lnTo>
                      <a:pt x="4126028" y="3885337"/>
                    </a:lnTo>
                    <a:lnTo>
                      <a:pt x="4126028" y="3885339"/>
                    </a:lnTo>
                    <a:cubicBezTo>
                      <a:pt x="4135744" y="3897722"/>
                      <a:pt x="4143150" y="3910319"/>
                      <a:pt x="4148409" y="3923125"/>
                    </a:cubicBezTo>
                    <a:lnTo>
                      <a:pt x="4157913" y="3962160"/>
                    </a:lnTo>
                    <a:lnTo>
                      <a:pt x="4142221" y="4043838"/>
                    </a:lnTo>
                    <a:lnTo>
                      <a:pt x="4142220" y="4043839"/>
                    </a:lnTo>
                    <a:cubicBezTo>
                      <a:pt x="4133457" y="4063842"/>
                      <a:pt x="4128075" y="4083702"/>
                      <a:pt x="4127099" y="4103825"/>
                    </a:cubicBezTo>
                    <a:lnTo>
                      <a:pt x="4127099" y="4103826"/>
                    </a:lnTo>
                    <a:lnTo>
                      <a:pt x="4129066" y="4134256"/>
                    </a:lnTo>
                    <a:lnTo>
                      <a:pt x="4138410" y="4165382"/>
                    </a:lnTo>
                    <a:lnTo>
                      <a:pt x="4138410" y="4165384"/>
                    </a:lnTo>
                    <a:lnTo>
                      <a:pt x="4142315" y="4192388"/>
                    </a:lnTo>
                    <a:lnTo>
                      <a:pt x="4142315" y="4192387"/>
                    </a:lnTo>
                    <a:cubicBezTo>
                      <a:pt x="4142411" y="4182767"/>
                      <a:pt x="4141839" y="4173480"/>
                      <a:pt x="4138410" y="4165383"/>
                    </a:cubicBezTo>
                    <a:lnTo>
                      <a:pt x="4138410" y="4165382"/>
                    </a:lnTo>
                    <a:lnTo>
                      <a:pt x="4127099" y="4103826"/>
                    </a:lnTo>
                    <a:lnTo>
                      <a:pt x="4142220" y="4043840"/>
                    </a:lnTo>
                    <a:lnTo>
                      <a:pt x="4142221" y="4043838"/>
                    </a:lnTo>
                    <a:lnTo>
                      <a:pt x="4155523" y="4002410"/>
                    </a:lnTo>
                    <a:lnTo>
                      <a:pt x="4157913" y="3962160"/>
                    </a:lnTo>
                    <a:lnTo>
                      <a:pt x="4157913" y="3962159"/>
                    </a:lnTo>
                    <a:cubicBezTo>
                      <a:pt x="4155651" y="3935727"/>
                      <a:pt x="4145460" y="3910104"/>
                      <a:pt x="4126028" y="3885338"/>
                    </a:cubicBezTo>
                    <a:lnTo>
                      <a:pt x="4126028" y="3885337"/>
                    </a:lnTo>
                    <a:lnTo>
                      <a:pt x="4116645" y="3852620"/>
                    </a:lnTo>
                    <a:lnTo>
                      <a:pt x="4130980" y="3822473"/>
                    </a:lnTo>
                    <a:cubicBezTo>
                      <a:pt x="4139172" y="3811614"/>
                      <a:pt x="4144316" y="3800897"/>
                      <a:pt x="4145911" y="3789777"/>
                    </a:cubicBezTo>
                    <a:lnTo>
                      <a:pt x="4145911" y="3789776"/>
                    </a:lnTo>
                    <a:cubicBezTo>
                      <a:pt x="4147507" y="3778655"/>
                      <a:pt x="4145554" y="3767130"/>
                      <a:pt x="4139554" y="3754652"/>
                    </a:cubicBezTo>
                    <a:lnTo>
                      <a:pt x="4139172" y="3734838"/>
                    </a:lnTo>
                    <a:lnTo>
                      <a:pt x="4143220" y="3680164"/>
                    </a:lnTo>
                    <a:lnTo>
                      <a:pt x="4143220" y="3680163"/>
                    </a:lnTo>
                    <a:lnTo>
                      <a:pt x="4140382" y="3668940"/>
                    </a:lnTo>
                    <a:lnTo>
                      <a:pt x="4136708" y="3654416"/>
                    </a:lnTo>
                    <a:lnTo>
                      <a:pt x="4136708" y="3654416"/>
                    </a:lnTo>
                    <a:lnTo>
                      <a:pt x="4136708" y="3654415"/>
                    </a:lnTo>
                    <a:cubicBezTo>
                      <a:pt x="4132898" y="3646123"/>
                      <a:pt x="4127219" y="3638157"/>
                      <a:pt x="4118979" y="3630632"/>
                    </a:cubicBezTo>
                    <a:cubicBezTo>
                      <a:pt x="4112501" y="3624725"/>
                      <a:pt x="4109835" y="3614819"/>
                      <a:pt x="4105453" y="3606817"/>
                    </a:cubicBezTo>
                    <a:cubicBezTo>
                      <a:pt x="4100976" y="3598435"/>
                      <a:pt x="4097725" y="3592232"/>
                      <a:pt x="4095707" y="3587174"/>
                    </a:cubicBezTo>
                    <a:lnTo>
                      <a:pt x="4093355" y="3574408"/>
                    </a:lnTo>
                    <a:lnTo>
                      <a:pt x="4098434" y="3562321"/>
                    </a:lnTo>
                    <a:cubicBezTo>
                      <a:pt x="4101369" y="3557716"/>
                      <a:pt x="4105548" y="3552191"/>
                      <a:pt x="4110977" y="3544714"/>
                    </a:cubicBezTo>
                    <a:cubicBezTo>
                      <a:pt x="4122407" y="3529091"/>
                      <a:pt x="4134028" y="3507564"/>
                      <a:pt x="4133076" y="3489468"/>
                    </a:cubicBezTo>
                    <a:cubicBezTo>
                      <a:pt x="4127362" y="3380306"/>
                      <a:pt x="4154794" y="3276481"/>
                      <a:pt x="4180703" y="3172655"/>
                    </a:cubicBezTo>
                    <a:cubicBezTo>
                      <a:pt x="4188705" y="3140650"/>
                      <a:pt x="4192943" y="3109026"/>
                      <a:pt x="4193158" y="3077402"/>
                    </a:cubicBezTo>
                    <a:lnTo>
                      <a:pt x="4193158" y="3077401"/>
                    </a:lnTo>
                    <a:cubicBezTo>
                      <a:pt x="4193372" y="3045777"/>
                      <a:pt x="4189562" y="3014153"/>
                      <a:pt x="4181465" y="2982148"/>
                    </a:cubicBezTo>
                    <a:lnTo>
                      <a:pt x="4177881" y="2947863"/>
                    </a:lnTo>
                    <a:lnTo>
                      <a:pt x="4177882" y="2947858"/>
                    </a:lnTo>
                    <a:lnTo>
                      <a:pt x="4185787" y="2903551"/>
                    </a:lnTo>
                    <a:lnTo>
                      <a:pt x="4202421" y="2848794"/>
                    </a:lnTo>
                    <a:cubicBezTo>
                      <a:pt x="4203754" y="2844317"/>
                      <a:pt x="4207040" y="2839983"/>
                      <a:pt x="4211111" y="2836173"/>
                    </a:cubicBezTo>
                    <a:close/>
                    <a:moveTo>
                      <a:pt x="3726625" y="1508458"/>
                    </a:moveTo>
                    <a:lnTo>
                      <a:pt x="3698531" y="1596214"/>
                    </a:lnTo>
                    <a:cubicBezTo>
                      <a:pt x="3696054" y="1604979"/>
                      <a:pt x="3697579" y="1615837"/>
                      <a:pt x="3700436" y="1624981"/>
                    </a:cubicBezTo>
                    <a:cubicBezTo>
                      <a:pt x="3710152" y="1656224"/>
                      <a:pt x="3734537" y="1676037"/>
                      <a:pt x="3757017" y="1697754"/>
                    </a:cubicBezTo>
                    <a:cubicBezTo>
                      <a:pt x="3766924" y="1707280"/>
                      <a:pt x="3773972" y="1720424"/>
                      <a:pt x="3779686" y="1733189"/>
                    </a:cubicBezTo>
                    <a:cubicBezTo>
                      <a:pt x="3794357" y="1766336"/>
                      <a:pt x="3807501" y="1800247"/>
                      <a:pt x="3821407" y="1833776"/>
                    </a:cubicBezTo>
                    <a:cubicBezTo>
                      <a:pt x="3822741" y="1837014"/>
                      <a:pt x="3826170" y="1839680"/>
                      <a:pt x="3829028" y="1842159"/>
                    </a:cubicBezTo>
                    <a:cubicBezTo>
                      <a:pt x="3859129" y="1866923"/>
                      <a:pt x="3889418" y="1891498"/>
                      <a:pt x="3919519" y="1916455"/>
                    </a:cubicBezTo>
                    <a:cubicBezTo>
                      <a:pt x="3925233" y="1921217"/>
                      <a:pt x="3929425" y="1928077"/>
                      <a:pt x="3934949" y="1933220"/>
                    </a:cubicBezTo>
                    <a:cubicBezTo>
                      <a:pt x="3942569" y="1940460"/>
                      <a:pt x="3949810" y="1949604"/>
                      <a:pt x="3958954" y="1953414"/>
                    </a:cubicBezTo>
                    <a:cubicBezTo>
                      <a:pt x="3987719" y="1965225"/>
                      <a:pt x="4000103" y="1987895"/>
                      <a:pt x="4005437" y="2016470"/>
                    </a:cubicBezTo>
                    <a:cubicBezTo>
                      <a:pt x="4010390" y="2042571"/>
                      <a:pt x="4014582" y="2068670"/>
                      <a:pt x="4020296" y="2094579"/>
                    </a:cubicBezTo>
                    <a:cubicBezTo>
                      <a:pt x="4027154" y="2126202"/>
                      <a:pt x="4034584" y="2157637"/>
                      <a:pt x="4042967" y="2188880"/>
                    </a:cubicBezTo>
                    <a:cubicBezTo>
                      <a:pt x="4046587" y="2202405"/>
                      <a:pt x="4050777" y="2216693"/>
                      <a:pt x="4058207" y="2228315"/>
                    </a:cubicBezTo>
                    <a:cubicBezTo>
                      <a:pt x="4078782" y="2260891"/>
                      <a:pt x="4092688" y="2295754"/>
                      <a:pt x="4087164" y="2334045"/>
                    </a:cubicBezTo>
                    <a:cubicBezTo>
                      <a:pt x="4082782" y="2364716"/>
                      <a:pt x="4094022" y="2390435"/>
                      <a:pt x="4111549" y="2409486"/>
                    </a:cubicBezTo>
                    <a:cubicBezTo>
                      <a:pt x="4119503" y="2418155"/>
                      <a:pt x="4125016" y="2426977"/>
                      <a:pt x="4128650" y="2435913"/>
                    </a:cubicBezTo>
                    <a:lnTo>
                      <a:pt x="4134481" y="2463018"/>
                    </a:lnTo>
                    <a:lnTo>
                      <a:pt x="4125839" y="2518262"/>
                    </a:lnTo>
                    <a:lnTo>
                      <a:pt x="4125838" y="2518264"/>
                    </a:lnTo>
                    <a:cubicBezTo>
                      <a:pt x="4123171" y="2527790"/>
                      <a:pt x="4122027" y="2536457"/>
                      <a:pt x="4122194" y="2545006"/>
                    </a:cubicBezTo>
                    <a:lnTo>
                      <a:pt x="4122194" y="2545007"/>
                    </a:lnTo>
                    <a:cubicBezTo>
                      <a:pt x="4122360" y="2553556"/>
                      <a:pt x="4123837" y="2561986"/>
                      <a:pt x="4126408" y="2571035"/>
                    </a:cubicBezTo>
                    <a:cubicBezTo>
                      <a:pt x="4138410" y="2612946"/>
                      <a:pt x="4170987" y="2640951"/>
                      <a:pt x="4199563" y="2668002"/>
                    </a:cubicBezTo>
                    <a:cubicBezTo>
                      <a:pt x="4223947" y="2691055"/>
                      <a:pt x="4237663" y="2716964"/>
                      <a:pt x="4247953" y="2745349"/>
                    </a:cubicBezTo>
                    <a:lnTo>
                      <a:pt x="4247954" y="2745352"/>
                    </a:lnTo>
                    <a:lnTo>
                      <a:pt x="4253873" y="2778006"/>
                    </a:lnTo>
                    <a:lnTo>
                      <a:pt x="4253453" y="2785440"/>
                    </a:lnTo>
                    <a:lnTo>
                      <a:pt x="4243374" y="2811780"/>
                    </a:lnTo>
                    <a:lnTo>
                      <a:pt x="4243371" y="2811787"/>
                    </a:lnTo>
                    <a:lnTo>
                      <a:pt x="4243372" y="2811787"/>
                    </a:lnTo>
                    <a:lnTo>
                      <a:pt x="4243374" y="2811780"/>
                    </a:lnTo>
                    <a:lnTo>
                      <a:pt x="4253025" y="2793023"/>
                    </a:lnTo>
                    <a:lnTo>
                      <a:pt x="4253453" y="2785440"/>
                    </a:lnTo>
                    <a:lnTo>
                      <a:pt x="4254654" y="2782305"/>
                    </a:lnTo>
                    <a:lnTo>
                      <a:pt x="4253873" y="2778006"/>
                    </a:lnTo>
                    <a:lnTo>
                      <a:pt x="4254284" y="2770758"/>
                    </a:lnTo>
                    <a:lnTo>
                      <a:pt x="4247954" y="2745352"/>
                    </a:lnTo>
                    <a:lnTo>
                      <a:pt x="4247953" y="2745348"/>
                    </a:lnTo>
                    <a:cubicBezTo>
                      <a:pt x="4237663" y="2716963"/>
                      <a:pt x="4223947" y="2691054"/>
                      <a:pt x="4199563" y="2668001"/>
                    </a:cubicBezTo>
                    <a:cubicBezTo>
                      <a:pt x="4170987" y="2640950"/>
                      <a:pt x="4138410" y="2612945"/>
                      <a:pt x="4126408" y="2571034"/>
                    </a:cubicBezTo>
                    <a:lnTo>
                      <a:pt x="4122194" y="2545007"/>
                    </a:lnTo>
                    <a:lnTo>
                      <a:pt x="4125838" y="2518265"/>
                    </a:lnTo>
                    <a:lnTo>
                      <a:pt x="4125839" y="2518262"/>
                    </a:lnTo>
                    <a:lnTo>
                      <a:pt x="4132419" y="2490551"/>
                    </a:lnTo>
                    <a:lnTo>
                      <a:pt x="4134481" y="2463018"/>
                    </a:lnTo>
                    <a:lnTo>
                      <a:pt x="4134481" y="2463017"/>
                    </a:lnTo>
                    <a:cubicBezTo>
                      <a:pt x="4133600" y="2444777"/>
                      <a:pt x="4127457" y="2426822"/>
                      <a:pt x="4111549" y="2409485"/>
                    </a:cubicBezTo>
                    <a:cubicBezTo>
                      <a:pt x="4094022" y="2390434"/>
                      <a:pt x="4082782" y="2364715"/>
                      <a:pt x="4087164" y="2334044"/>
                    </a:cubicBezTo>
                    <a:cubicBezTo>
                      <a:pt x="4092688" y="2295753"/>
                      <a:pt x="4078782" y="2260890"/>
                      <a:pt x="4058207" y="2228314"/>
                    </a:cubicBezTo>
                    <a:cubicBezTo>
                      <a:pt x="4050777" y="2216692"/>
                      <a:pt x="4046587" y="2202404"/>
                      <a:pt x="4042967" y="2188879"/>
                    </a:cubicBezTo>
                    <a:cubicBezTo>
                      <a:pt x="4034584" y="2157636"/>
                      <a:pt x="4027154" y="2126201"/>
                      <a:pt x="4020296" y="2094578"/>
                    </a:cubicBezTo>
                    <a:cubicBezTo>
                      <a:pt x="4014582" y="2068669"/>
                      <a:pt x="4010390" y="2042570"/>
                      <a:pt x="4005437" y="2016469"/>
                    </a:cubicBezTo>
                    <a:cubicBezTo>
                      <a:pt x="4000103" y="1987894"/>
                      <a:pt x="3987719" y="1965224"/>
                      <a:pt x="3958954" y="1953413"/>
                    </a:cubicBezTo>
                    <a:cubicBezTo>
                      <a:pt x="3949810" y="1949603"/>
                      <a:pt x="3942569" y="1940459"/>
                      <a:pt x="3934949" y="1933219"/>
                    </a:cubicBezTo>
                    <a:cubicBezTo>
                      <a:pt x="3929425" y="1928076"/>
                      <a:pt x="3925233" y="1921216"/>
                      <a:pt x="3919519" y="1916454"/>
                    </a:cubicBezTo>
                    <a:cubicBezTo>
                      <a:pt x="3889418" y="1891497"/>
                      <a:pt x="3859129" y="1866922"/>
                      <a:pt x="3829028" y="1842158"/>
                    </a:cubicBezTo>
                    <a:cubicBezTo>
                      <a:pt x="3826170" y="1839679"/>
                      <a:pt x="3822741" y="1837013"/>
                      <a:pt x="3821407" y="1833775"/>
                    </a:cubicBezTo>
                    <a:cubicBezTo>
                      <a:pt x="3807501" y="1800246"/>
                      <a:pt x="3794358" y="1766335"/>
                      <a:pt x="3779686" y="1733188"/>
                    </a:cubicBezTo>
                    <a:cubicBezTo>
                      <a:pt x="3773972" y="1720423"/>
                      <a:pt x="3766924" y="1707279"/>
                      <a:pt x="3757018" y="1697753"/>
                    </a:cubicBezTo>
                    <a:cubicBezTo>
                      <a:pt x="3734538" y="1676036"/>
                      <a:pt x="3710152" y="1656223"/>
                      <a:pt x="3700436" y="1624980"/>
                    </a:cubicBezTo>
                    <a:cubicBezTo>
                      <a:pt x="3697580" y="1615836"/>
                      <a:pt x="3696055" y="1604978"/>
                      <a:pt x="3698532" y="1596213"/>
                    </a:cubicBezTo>
                    <a:close/>
                    <a:moveTo>
                      <a:pt x="3745230" y="1459073"/>
                    </a:moveTo>
                    <a:lnTo>
                      <a:pt x="3745229" y="1459074"/>
                    </a:lnTo>
                    <a:lnTo>
                      <a:pt x="3736012" y="1481572"/>
                    </a:lnTo>
                    <a:close/>
                    <a:moveTo>
                      <a:pt x="3764423" y="1268758"/>
                    </a:moveTo>
                    <a:cubicBezTo>
                      <a:pt x="3764875" y="1275402"/>
                      <a:pt x="3766447" y="1281689"/>
                      <a:pt x="3769590" y="1286070"/>
                    </a:cubicBezTo>
                    <a:cubicBezTo>
                      <a:pt x="3784163" y="1306930"/>
                      <a:pt x="3790403" y="1328553"/>
                      <a:pt x="3791927" y="1350628"/>
                    </a:cubicBezTo>
                    <a:lnTo>
                      <a:pt x="3786333" y="1413840"/>
                    </a:lnTo>
                    <a:lnTo>
                      <a:pt x="3791928" y="1350627"/>
                    </a:lnTo>
                    <a:cubicBezTo>
                      <a:pt x="3790403" y="1328552"/>
                      <a:pt x="3784164" y="1306930"/>
                      <a:pt x="3769590" y="1286069"/>
                    </a:cubicBezTo>
                    <a:close/>
                    <a:moveTo>
                      <a:pt x="3706152" y="773035"/>
                    </a:moveTo>
                    <a:lnTo>
                      <a:pt x="3706152" y="773036"/>
                    </a:lnTo>
                    <a:cubicBezTo>
                      <a:pt x="3708438" y="800277"/>
                      <a:pt x="3711676" y="827330"/>
                      <a:pt x="3714152" y="854380"/>
                    </a:cubicBezTo>
                    <a:cubicBezTo>
                      <a:pt x="3716438" y="878957"/>
                      <a:pt x="3717200" y="903723"/>
                      <a:pt x="3745205" y="915344"/>
                    </a:cubicBezTo>
                    <a:cubicBezTo>
                      <a:pt x="3749587" y="917060"/>
                      <a:pt x="3752825" y="922774"/>
                      <a:pt x="3755683" y="927156"/>
                    </a:cubicBezTo>
                    <a:cubicBezTo>
                      <a:pt x="3799691" y="994786"/>
                      <a:pt x="3798547" y="1030981"/>
                      <a:pt x="3752063" y="1097088"/>
                    </a:cubicBezTo>
                    <a:cubicBezTo>
                      <a:pt x="3747301" y="1103946"/>
                      <a:pt x="3743871" y="1118614"/>
                      <a:pt x="3747681" y="1123186"/>
                    </a:cubicBezTo>
                    <a:cubicBezTo>
                      <a:pt x="3763493" y="1142618"/>
                      <a:pt x="3770542" y="1162954"/>
                      <a:pt x="3772400" y="1184029"/>
                    </a:cubicBezTo>
                    <a:cubicBezTo>
                      <a:pt x="3770542" y="1162954"/>
                      <a:pt x="3763494" y="1142617"/>
                      <a:pt x="3747682" y="1123185"/>
                    </a:cubicBezTo>
                    <a:cubicBezTo>
                      <a:pt x="3743872" y="1118613"/>
                      <a:pt x="3747302" y="1103945"/>
                      <a:pt x="3752064" y="1097087"/>
                    </a:cubicBezTo>
                    <a:cubicBezTo>
                      <a:pt x="3798548" y="1030980"/>
                      <a:pt x="3799692" y="994785"/>
                      <a:pt x="3755684" y="927155"/>
                    </a:cubicBezTo>
                    <a:cubicBezTo>
                      <a:pt x="3752826" y="922773"/>
                      <a:pt x="3749588" y="917059"/>
                      <a:pt x="3745206" y="915343"/>
                    </a:cubicBezTo>
                    <a:cubicBezTo>
                      <a:pt x="3717200" y="903722"/>
                      <a:pt x="3716438" y="878956"/>
                      <a:pt x="3714152" y="854379"/>
                    </a:cubicBezTo>
                    <a:close/>
                    <a:moveTo>
                      <a:pt x="3761553" y="517851"/>
                    </a:moveTo>
                    <a:lnTo>
                      <a:pt x="3752635" y="556048"/>
                    </a:lnTo>
                    <a:cubicBezTo>
                      <a:pt x="3750539" y="564049"/>
                      <a:pt x="3745015" y="572623"/>
                      <a:pt x="3746157" y="580051"/>
                    </a:cubicBezTo>
                    <a:cubicBezTo>
                      <a:pt x="3749491" y="601579"/>
                      <a:pt x="3747062" y="622201"/>
                      <a:pt x="3742776" y="642538"/>
                    </a:cubicBezTo>
                    <a:lnTo>
                      <a:pt x="3730253" y="694928"/>
                    </a:lnTo>
                    <a:lnTo>
                      <a:pt x="3742777" y="642537"/>
                    </a:lnTo>
                    <a:cubicBezTo>
                      <a:pt x="3747063" y="622201"/>
                      <a:pt x="3749492" y="601578"/>
                      <a:pt x="3746158" y="580050"/>
                    </a:cubicBezTo>
                    <a:cubicBezTo>
                      <a:pt x="3745016" y="572622"/>
                      <a:pt x="3750540" y="564048"/>
                      <a:pt x="3752636" y="556047"/>
                    </a:cubicBezTo>
                    <a:close/>
                    <a:moveTo>
                      <a:pt x="3774848" y="298169"/>
                    </a:moveTo>
                    <a:lnTo>
                      <a:pt x="3760065" y="313534"/>
                    </a:lnTo>
                    <a:cubicBezTo>
                      <a:pt x="3755873" y="316390"/>
                      <a:pt x="3758159" y="330299"/>
                      <a:pt x="3759493" y="338871"/>
                    </a:cubicBezTo>
                    <a:lnTo>
                      <a:pt x="3759500" y="338900"/>
                    </a:lnTo>
                    <a:lnTo>
                      <a:pt x="3769400" y="395640"/>
                    </a:lnTo>
                    <a:lnTo>
                      <a:pt x="3765590" y="367328"/>
                    </a:lnTo>
                    <a:lnTo>
                      <a:pt x="3759500" y="338900"/>
                    </a:lnTo>
                    <a:lnTo>
                      <a:pt x="3759494" y="338870"/>
                    </a:lnTo>
                    <a:cubicBezTo>
                      <a:pt x="3758160" y="330298"/>
                      <a:pt x="3755874" y="316389"/>
                      <a:pt x="3760066" y="313533"/>
                    </a:cubicBezTo>
                    <a:close/>
                    <a:moveTo>
                      <a:pt x="3782393" y="281568"/>
                    </a:moveTo>
                    <a:lnTo>
                      <a:pt x="3777498" y="295415"/>
                    </a:lnTo>
                    <a:lnTo>
                      <a:pt x="3777499" y="295415"/>
                    </a:lnTo>
                    <a:close/>
                    <a:moveTo>
                      <a:pt x="3769073" y="24486"/>
                    </a:moveTo>
                    <a:lnTo>
                      <a:pt x="3766810" y="74129"/>
                    </a:lnTo>
                    <a:cubicBezTo>
                      <a:pt x="3767733" y="91492"/>
                      <a:pt x="3770043" y="108703"/>
                      <a:pt x="3772734" y="125861"/>
                    </a:cubicBezTo>
                    <a:lnTo>
                      <a:pt x="3777129" y="153387"/>
                    </a:lnTo>
                    <a:lnTo>
                      <a:pt x="3785402" y="228944"/>
                    </a:lnTo>
                    <a:lnTo>
                      <a:pt x="3780943" y="177271"/>
                    </a:lnTo>
                    <a:lnTo>
                      <a:pt x="3777129" y="153387"/>
                    </a:lnTo>
                    <a:lnTo>
                      <a:pt x="3776930" y="151569"/>
                    </a:lnTo>
                    <a:cubicBezTo>
                      <a:pt x="3772700" y="125876"/>
                      <a:pt x="3768195" y="100174"/>
                      <a:pt x="3766811" y="74129"/>
                    </a:cubicBezTo>
                    <a:close/>
                    <a:moveTo>
                      <a:pt x="3766492" y="0"/>
                    </a:moveTo>
                    <a:lnTo>
                      <a:pt x="4230600" y="0"/>
                    </a:lnTo>
                    <a:lnTo>
                      <a:pt x="4229473" y="2817"/>
                    </a:lnTo>
                    <a:cubicBezTo>
                      <a:pt x="4221092" y="21486"/>
                      <a:pt x="4218423" y="43012"/>
                      <a:pt x="4215375" y="63587"/>
                    </a:cubicBezTo>
                    <a:cubicBezTo>
                      <a:pt x="4209851" y="101308"/>
                      <a:pt x="4206421" y="139219"/>
                      <a:pt x="4201468" y="176939"/>
                    </a:cubicBezTo>
                    <a:cubicBezTo>
                      <a:pt x="4200325" y="184941"/>
                      <a:pt x="4198231" y="194085"/>
                      <a:pt x="4193466" y="200182"/>
                    </a:cubicBezTo>
                    <a:cubicBezTo>
                      <a:pt x="4161461" y="241901"/>
                      <a:pt x="4152508" y="292579"/>
                      <a:pt x="4155554" y="340774"/>
                    </a:cubicBezTo>
                    <a:cubicBezTo>
                      <a:pt x="4157843" y="378686"/>
                      <a:pt x="4159557" y="415835"/>
                      <a:pt x="4156319" y="453364"/>
                    </a:cubicBezTo>
                    <a:cubicBezTo>
                      <a:pt x="4156127" y="456222"/>
                      <a:pt x="4156509" y="460032"/>
                      <a:pt x="4158033" y="462126"/>
                    </a:cubicBezTo>
                    <a:cubicBezTo>
                      <a:pt x="4168129" y="475081"/>
                      <a:pt x="4168891" y="488607"/>
                      <a:pt x="4170605" y="505182"/>
                    </a:cubicBezTo>
                    <a:cubicBezTo>
                      <a:pt x="4173083" y="528615"/>
                      <a:pt x="4171367" y="550141"/>
                      <a:pt x="4167177" y="571860"/>
                    </a:cubicBezTo>
                    <a:cubicBezTo>
                      <a:pt x="4164129" y="587672"/>
                      <a:pt x="4157843" y="603673"/>
                      <a:pt x="4149840" y="617772"/>
                    </a:cubicBezTo>
                    <a:cubicBezTo>
                      <a:pt x="4138600" y="637392"/>
                      <a:pt x="4134220" y="656255"/>
                      <a:pt x="4149078" y="674923"/>
                    </a:cubicBezTo>
                    <a:cubicBezTo>
                      <a:pt x="4164891" y="695116"/>
                      <a:pt x="4159367" y="717977"/>
                      <a:pt x="4159937" y="740268"/>
                    </a:cubicBezTo>
                    <a:cubicBezTo>
                      <a:pt x="4160129" y="749982"/>
                      <a:pt x="4159747" y="760270"/>
                      <a:pt x="4162223" y="769605"/>
                    </a:cubicBezTo>
                    <a:cubicBezTo>
                      <a:pt x="4169273" y="796655"/>
                      <a:pt x="4179941" y="822756"/>
                      <a:pt x="4184703" y="850189"/>
                    </a:cubicBezTo>
                    <a:cubicBezTo>
                      <a:pt x="4187370" y="865430"/>
                      <a:pt x="4182607" y="882384"/>
                      <a:pt x="4179179" y="898198"/>
                    </a:cubicBezTo>
                    <a:cubicBezTo>
                      <a:pt x="4175559" y="914200"/>
                      <a:pt x="4170035" y="930011"/>
                      <a:pt x="4164319" y="945444"/>
                    </a:cubicBezTo>
                    <a:cubicBezTo>
                      <a:pt x="4160509" y="955920"/>
                      <a:pt x="4156889" y="967350"/>
                      <a:pt x="4150030" y="975733"/>
                    </a:cubicBezTo>
                    <a:cubicBezTo>
                      <a:pt x="4134410" y="994785"/>
                      <a:pt x="4131742" y="1014406"/>
                      <a:pt x="4139934" y="1036887"/>
                    </a:cubicBezTo>
                    <a:cubicBezTo>
                      <a:pt x="4141268" y="1040315"/>
                      <a:pt x="4141268" y="1044315"/>
                      <a:pt x="4141458" y="1048125"/>
                    </a:cubicBezTo>
                    <a:cubicBezTo>
                      <a:pt x="4145458" y="1109091"/>
                      <a:pt x="4147936" y="1170051"/>
                      <a:pt x="4154032" y="1230633"/>
                    </a:cubicBezTo>
                    <a:cubicBezTo>
                      <a:pt x="4156509" y="1255206"/>
                      <a:pt x="4167367" y="1278829"/>
                      <a:pt x="4174225" y="1303024"/>
                    </a:cubicBezTo>
                    <a:cubicBezTo>
                      <a:pt x="4175559" y="1307978"/>
                      <a:pt x="4177655" y="1313504"/>
                      <a:pt x="4176701" y="1318456"/>
                    </a:cubicBezTo>
                    <a:cubicBezTo>
                      <a:pt x="4167177" y="1372368"/>
                      <a:pt x="4181083" y="1422854"/>
                      <a:pt x="4199372" y="1472575"/>
                    </a:cubicBezTo>
                    <a:cubicBezTo>
                      <a:pt x="4201278" y="1477717"/>
                      <a:pt x="4200706" y="1484004"/>
                      <a:pt x="4200325" y="1489720"/>
                    </a:cubicBezTo>
                    <a:cubicBezTo>
                      <a:pt x="4198993" y="1505724"/>
                      <a:pt x="4192324" y="1523059"/>
                      <a:pt x="4196324" y="1537537"/>
                    </a:cubicBezTo>
                    <a:cubicBezTo>
                      <a:pt x="4207374" y="1576019"/>
                      <a:pt x="4220709" y="1614120"/>
                      <a:pt x="4237474" y="1650317"/>
                    </a:cubicBezTo>
                    <a:cubicBezTo>
                      <a:pt x="4254428" y="1687086"/>
                      <a:pt x="4268716" y="1721185"/>
                      <a:pt x="4251572" y="1763287"/>
                    </a:cubicBezTo>
                    <a:cubicBezTo>
                      <a:pt x="4244332" y="1781194"/>
                      <a:pt x="4249476" y="1804816"/>
                      <a:pt x="4251380" y="1825393"/>
                    </a:cubicBezTo>
                    <a:cubicBezTo>
                      <a:pt x="4252904" y="1840441"/>
                      <a:pt x="4261478" y="1854920"/>
                      <a:pt x="4261478" y="1869780"/>
                    </a:cubicBezTo>
                    <a:cubicBezTo>
                      <a:pt x="4261478" y="1909408"/>
                      <a:pt x="4271574" y="1944649"/>
                      <a:pt x="4292149" y="1978940"/>
                    </a:cubicBezTo>
                    <a:cubicBezTo>
                      <a:pt x="4300150" y="1992279"/>
                      <a:pt x="4294815" y="2013043"/>
                      <a:pt x="4296911" y="2030378"/>
                    </a:cubicBezTo>
                    <a:cubicBezTo>
                      <a:pt x="4299388" y="2048668"/>
                      <a:pt x="4301673" y="2067525"/>
                      <a:pt x="4307201" y="2085054"/>
                    </a:cubicBezTo>
                    <a:cubicBezTo>
                      <a:pt x="4321679" y="2130393"/>
                      <a:pt x="4338062" y="2175163"/>
                      <a:pt x="4353302" y="2220312"/>
                    </a:cubicBezTo>
                    <a:cubicBezTo>
                      <a:pt x="4365877" y="2257459"/>
                      <a:pt x="4355970" y="2294039"/>
                      <a:pt x="4350636" y="2330806"/>
                    </a:cubicBezTo>
                    <a:cubicBezTo>
                      <a:pt x="4347205" y="2353859"/>
                      <a:pt x="4339013" y="2375383"/>
                      <a:pt x="4351206" y="2401292"/>
                    </a:cubicBezTo>
                    <a:cubicBezTo>
                      <a:pt x="4362828" y="2426059"/>
                      <a:pt x="4360160" y="2457492"/>
                      <a:pt x="4366446" y="2485307"/>
                    </a:cubicBezTo>
                    <a:cubicBezTo>
                      <a:pt x="4371781" y="2508742"/>
                      <a:pt x="4380354" y="2531409"/>
                      <a:pt x="4388736" y="2554079"/>
                    </a:cubicBezTo>
                    <a:cubicBezTo>
                      <a:pt x="4400168" y="2584942"/>
                      <a:pt x="4412167" y="2615421"/>
                      <a:pt x="4406453" y="2649143"/>
                    </a:cubicBezTo>
                    <a:cubicBezTo>
                      <a:pt x="4399976" y="2687436"/>
                      <a:pt x="4424359" y="2713723"/>
                      <a:pt x="4440554" y="2743826"/>
                    </a:cubicBezTo>
                    <a:cubicBezTo>
                      <a:pt x="4451603" y="2764590"/>
                      <a:pt x="4459795" y="2787259"/>
                      <a:pt x="4466653" y="2809930"/>
                    </a:cubicBezTo>
                    <a:cubicBezTo>
                      <a:pt x="4475607" y="2840219"/>
                      <a:pt x="4480941" y="2871462"/>
                      <a:pt x="4489705" y="2901943"/>
                    </a:cubicBezTo>
                    <a:cubicBezTo>
                      <a:pt x="4502848" y="2948047"/>
                      <a:pt x="4513137" y="2994722"/>
                      <a:pt x="4505897" y="3042728"/>
                    </a:cubicBezTo>
                    <a:cubicBezTo>
                      <a:pt x="4502659" y="3064827"/>
                      <a:pt x="4502848" y="3085403"/>
                      <a:pt x="4507613" y="3107500"/>
                    </a:cubicBezTo>
                    <a:cubicBezTo>
                      <a:pt x="4515422" y="3143695"/>
                      <a:pt x="4516376" y="3180844"/>
                      <a:pt x="4545521" y="3209993"/>
                    </a:cubicBezTo>
                    <a:cubicBezTo>
                      <a:pt x="4555811" y="3220280"/>
                      <a:pt x="4558477" y="3238758"/>
                      <a:pt x="4563811" y="3253809"/>
                    </a:cubicBezTo>
                    <a:cubicBezTo>
                      <a:pt x="4570099" y="3271145"/>
                      <a:pt x="4566858" y="3283908"/>
                      <a:pt x="4548570" y="3293244"/>
                    </a:cubicBezTo>
                    <a:cubicBezTo>
                      <a:pt x="4540379" y="3297434"/>
                      <a:pt x="4532378" y="3309437"/>
                      <a:pt x="4531043" y="3318771"/>
                    </a:cubicBezTo>
                    <a:cubicBezTo>
                      <a:pt x="4527043" y="3346776"/>
                      <a:pt x="4532950" y="3372495"/>
                      <a:pt x="4545904" y="3399546"/>
                    </a:cubicBezTo>
                    <a:cubicBezTo>
                      <a:pt x="4558096" y="3424883"/>
                      <a:pt x="4556762" y="3456508"/>
                      <a:pt x="4561524" y="3485275"/>
                    </a:cubicBezTo>
                    <a:cubicBezTo>
                      <a:pt x="4564954" y="3505657"/>
                      <a:pt x="4572002" y="3526042"/>
                      <a:pt x="4572002" y="3546617"/>
                    </a:cubicBezTo>
                    <a:cubicBezTo>
                      <a:pt x="4572002" y="3572146"/>
                      <a:pt x="4565907" y="3597482"/>
                      <a:pt x="4563620" y="3623201"/>
                    </a:cubicBezTo>
                    <a:cubicBezTo>
                      <a:pt x="4561716" y="3643204"/>
                      <a:pt x="4562478" y="3663589"/>
                      <a:pt x="4560192" y="3683591"/>
                    </a:cubicBezTo>
                    <a:cubicBezTo>
                      <a:pt x="4558477" y="3699976"/>
                      <a:pt x="4554096" y="3716168"/>
                      <a:pt x="4550476" y="3732361"/>
                    </a:cubicBezTo>
                    <a:cubicBezTo>
                      <a:pt x="4549142" y="3738267"/>
                      <a:pt x="4543998" y="3744173"/>
                      <a:pt x="4544759" y="3749506"/>
                    </a:cubicBezTo>
                    <a:cubicBezTo>
                      <a:pt x="4552953" y="3802467"/>
                      <a:pt x="4516376" y="3840569"/>
                      <a:pt x="4500182" y="3885338"/>
                    </a:cubicBezTo>
                    <a:cubicBezTo>
                      <a:pt x="4483035" y="3932394"/>
                      <a:pt x="4456748" y="3977925"/>
                      <a:pt x="4464557" y="4030503"/>
                    </a:cubicBezTo>
                    <a:cubicBezTo>
                      <a:pt x="4469319" y="4062318"/>
                      <a:pt x="4480369" y="4092989"/>
                      <a:pt x="4487039" y="4124614"/>
                    </a:cubicBezTo>
                    <a:cubicBezTo>
                      <a:pt x="4489324" y="4135854"/>
                      <a:pt x="4488943" y="4148427"/>
                      <a:pt x="4486656" y="4159667"/>
                    </a:cubicBezTo>
                    <a:cubicBezTo>
                      <a:pt x="4476177" y="4213961"/>
                      <a:pt x="4474653" y="4267493"/>
                      <a:pt x="4491801" y="4320837"/>
                    </a:cubicBezTo>
                    <a:cubicBezTo>
                      <a:pt x="4494659" y="4329979"/>
                      <a:pt x="4497325" y="4339695"/>
                      <a:pt x="4497325" y="4349222"/>
                    </a:cubicBezTo>
                    <a:cubicBezTo>
                      <a:pt x="4497325" y="4401419"/>
                      <a:pt x="4493324" y="4452665"/>
                      <a:pt x="4474653" y="4502579"/>
                    </a:cubicBezTo>
                    <a:cubicBezTo>
                      <a:pt x="4468368" y="4519343"/>
                      <a:pt x="4472368" y="4539728"/>
                      <a:pt x="4470844" y="4558207"/>
                    </a:cubicBezTo>
                    <a:cubicBezTo>
                      <a:pt x="4469511" y="4575351"/>
                      <a:pt x="4468940" y="4592878"/>
                      <a:pt x="4464557" y="4609452"/>
                    </a:cubicBezTo>
                    <a:cubicBezTo>
                      <a:pt x="4458082" y="4633647"/>
                      <a:pt x="4457320" y="4656126"/>
                      <a:pt x="4463033" y="4681083"/>
                    </a:cubicBezTo>
                    <a:cubicBezTo>
                      <a:pt x="4468368" y="4704895"/>
                      <a:pt x="4465702" y="4730614"/>
                      <a:pt x="4465891" y="4755381"/>
                    </a:cubicBezTo>
                    <a:cubicBezTo>
                      <a:pt x="4466082" y="4783004"/>
                      <a:pt x="4466272" y="4810627"/>
                      <a:pt x="4465319" y="4838250"/>
                    </a:cubicBezTo>
                    <a:cubicBezTo>
                      <a:pt x="4464940" y="4849300"/>
                      <a:pt x="4457320" y="4861873"/>
                      <a:pt x="4460367" y="4871019"/>
                    </a:cubicBezTo>
                    <a:cubicBezTo>
                      <a:pt x="4470653" y="4900546"/>
                      <a:pt x="4458271" y="4930075"/>
                      <a:pt x="4463795" y="4959602"/>
                    </a:cubicBezTo>
                    <a:cubicBezTo>
                      <a:pt x="4466653" y="4974082"/>
                      <a:pt x="4458844" y="4990465"/>
                      <a:pt x="4458082" y="5006086"/>
                    </a:cubicBezTo>
                    <a:cubicBezTo>
                      <a:pt x="4456748" y="5031614"/>
                      <a:pt x="4457320" y="5057141"/>
                      <a:pt x="4456937" y="5082670"/>
                    </a:cubicBezTo>
                    <a:cubicBezTo>
                      <a:pt x="4456748" y="5091052"/>
                      <a:pt x="4455986" y="5099245"/>
                      <a:pt x="4455603" y="5107627"/>
                    </a:cubicBezTo>
                    <a:cubicBezTo>
                      <a:pt x="4455223" y="5115057"/>
                      <a:pt x="4453508" y="5122867"/>
                      <a:pt x="4454840" y="5129916"/>
                    </a:cubicBezTo>
                    <a:cubicBezTo>
                      <a:pt x="4459605" y="5155445"/>
                      <a:pt x="4467415" y="5180591"/>
                      <a:pt x="4470464" y="5206308"/>
                    </a:cubicBezTo>
                    <a:cubicBezTo>
                      <a:pt x="4473130" y="5228597"/>
                      <a:pt x="4469511" y="5251650"/>
                      <a:pt x="4471415" y="5274129"/>
                    </a:cubicBezTo>
                    <a:cubicBezTo>
                      <a:pt x="4474653" y="5313754"/>
                      <a:pt x="4480369" y="5353379"/>
                      <a:pt x="4483990" y="5393005"/>
                    </a:cubicBezTo>
                    <a:cubicBezTo>
                      <a:pt x="4484752" y="5401579"/>
                      <a:pt x="4479988" y="5410531"/>
                      <a:pt x="4479607" y="5419295"/>
                    </a:cubicBezTo>
                    <a:cubicBezTo>
                      <a:pt x="4478656" y="5446728"/>
                      <a:pt x="4478464" y="5474161"/>
                      <a:pt x="4477894" y="5501594"/>
                    </a:cubicBezTo>
                    <a:cubicBezTo>
                      <a:pt x="4477702" y="5517215"/>
                      <a:pt x="4478273" y="5533027"/>
                      <a:pt x="4476560" y="5548460"/>
                    </a:cubicBezTo>
                    <a:cubicBezTo>
                      <a:pt x="4474273" y="5568842"/>
                      <a:pt x="4470844" y="5587321"/>
                      <a:pt x="4485703" y="5606372"/>
                    </a:cubicBezTo>
                    <a:cubicBezTo>
                      <a:pt x="4508755" y="5635711"/>
                      <a:pt x="4499801" y="5673050"/>
                      <a:pt x="4505134" y="5706959"/>
                    </a:cubicBezTo>
                    <a:cubicBezTo>
                      <a:pt x="4506468" y="5715723"/>
                      <a:pt x="4506659" y="5724678"/>
                      <a:pt x="4508183" y="5733440"/>
                    </a:cubicBezTo>
                    <a:cubicBezTo>
                      <a:pt x="4511041" y="5749634"/>
                      <a:pt x="4514279" y="5765635"/>
                      <a:pt x="4517519" y="5781830"/>
                    </a:cubicBezTo>
                    <a:cubicBezTo>
                      <a:pt x="4518089" y="5784686"/>
                      <a:pt x="4518281" y="5787924"/>
                      <a:pt x="4519234" y="5790592"/>
                    </a:cubicBezTo>
                    <a:cubicBezTo>
                      <a:pt x="4527233" y="5815169"/>
                      <a:pt x="4536378" y="5839361"/>
                      <a:pt x="4542855" y="5864318"/>
                    </a:cubicBezTo>
                    <a:cubicBezTo>
                      <a:pt x="4546095" y="5876511"/>
                      <a:pt x="4546476" y="5890037"/>
                      <a:pt x="4544759" y="5902610"/>
                    </a:cubicBezTo>
                    <a:cubicBezTo>
                      <a:pt x="4539808" y="5939377"/>
                      <a:pt x="4537712" y="5975764"/>
                      <a:pt x="4544951" y="6012723"/>
                    </a:cubicBezTo>
                    <a:cubicBezTo>
                      <a:pt x="4547808" y="6027392"/>
                      <a:pt x="4543045" y="6043776"/>
                      <a:pt x="4541332" y="6059397"/>
                    </a:cubicBezTo>
                    <a:cubicBezTo>
                      <a:pt x="4536759" y="6096736"/>
                      <a:pt x="4531805" y="6134075"/>
                      <a:pt x="4527426" y="6171605"/>
                    </a:cubicBezTo>
                    <a:cubicBezTo>
                      <a:pt x="4524758" y="6195037"/>
                      <a:pt x="4523234" y="6218660"/>
                      <a:pt x="4520568" y="6242093"/>
                    </a:cubicBezTo>
                    <a:cubicBezTo>
                      <a:pt x="4517327" y="6269144"/>
                      <a:pt x="4512375" y="6296005"/>
                      <a:pt x="4509706" y="6323058"/>
                    </a:cubicBezTo>
                    <a:cubicBezTo>
                      <a:pt x="4506659" y="6353919"/>
                      <a:pt x="4506089" y="6384972"/>
                      <a:pt x="4502848" y="6415833"/>
                    </a:cubicBezTo>
                    <a:cubicBezTo>
                      <a:pt x="4496563" y="6472225"/>
                      <a:pt x="4489132" y="6528424"/>
                      <a:pt x="4482084" y="6584812"/>
                    </a:cubicBezTo>
                    <a:cubicBezTo>
                      <a:pt x="4475226" y="6639488"/>
                      <a:pt x="4469129" y="6694164"/>
                      <a:pt x="4460557" y="6748458"/>
                    </a:cubicBezTo>
                    <a:cubicBezTo>
                      <a:pt x="4456937" y="6771319"/>
                      <a:pt x="4447030" y="6793035"/>
                      <a:pt x="4441507" y="6815516"/>
                    </a:cubicBezTo>
                    <a:lnTo>
                      <a:pt x="4431806" y="6858001"/>
                    </a:lnTo>
                    <a:lnTo>
                      <a:pt x="4259554" y="6858001"/>
                    </a:lnTo>
                    <a:lnTo>
                      <a:pt x="4259554" y="6858002"/>
                    </a:lnTo>
                    <a:lnTo>
                      <a:pt x="0" y="6858002"/>
                    </a:lnTo>
                    <a:lnTo>
                      <a:pt x="0" y="2"/>
                    </a:lnTo>
                    <a:lnTo>
                      <a:pt x="3766492" y="1"/>
                    </a:lnTo>
                    <a:lnTo>
                      <a:pt x="3769210" y="21486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658D615-89F8-4EE3-A5C2-8B57E4874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529F45F-9E0D-4469-B6FE-BFA23DC316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4D258C8B-77B4-43BA-8B2F-AB7C96C3990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867E9E24-BE8C-47FF-BCF1-3E4BDF64D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DD9DC28-AE74-45F4-8F16-49C6A5960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2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6DDBBC55-F5AB-4776-B58D-648EECAB54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30F7ABFF-600B-4509-83F7-177A4FE3DB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blipFill>
                  <a:blip r:embed="rId2">
                    <a:alphaModFix amt="57000"/>
                  </a:blip>
                  <a:tile tx="0" ty="0" sx="100000" sy="100000" flip="none" algn="tl"/>
                </a:blip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0F8F1BA-B324-ED71-B8DB-09E90613A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046" y="1"/>
            <a:ext cx="7481480" cy="6858000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Matthew Harmon (2/2)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2:19-4:3: Examples of a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   Christ-like Mindset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    2:19-30:  Paul’s Co-workers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    </a:t>
            </a:r>
            <a:r>
              <a:rPr lang="en-US" sz="4000" dirty="0">
                <a:solidFill>
                  <a:srgbClr val="FFFF00"/>
                </a:solidFill>
                <a:latin typeface="Avenir Next" panose="020B0503020202020204" pitchFamily="34" charset="0"/>
              </a:rPr>
              <a:t>3:1-14:    Paul himself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     3:15-4:3: The Call to Imitate 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	 Paul and His Co-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			 workers</a:t>
            </a:r>
          </a:p>
        </p:txBody>
      </p:sp>
      <p:pic>
        <p:nvPicPr>
          <p:cNvPr id="2" name="Picture 2" descr="Matthew S. Harmon - Grace Theological Seminary">
            <a:extLst>
              <a:ext uri="{FF2B5EF4-FFF2-40B4-BE49-F238E27FC236}">
                <a16:creationId xmlns:a16="http://schemas.microsoft.com/office/drawing/2014/main" id="{9B3EC6FD-4C95-9247-4049-3A8BEB042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0" r="30263"/>
          <a:stretch/>
        </p:blipFill>
        <p:spPr bwMode="auto">
          <a:xfrm>
            <a:off x="-9528" y="-2"/>
            <a:ext cx="3863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55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2016252"/>
            <a:ext cx="10379312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strike="sngStrike" dirty="0">
                <a:solidFill>
                  <a:schemeClr val="bg1">
                    <a:lumMod val="50000"/>
                  </a:schemeClr>
                </a:solidFill>
                <a:latin typeface="Avenir Next" panose="020B0503020202020204" pitchFamily="34" charset="0"/>
              </a:rPr>
              <a:t>“Whatever happens” – NLT</a:t>
            </a:r>
          </a:p>
          <a:p>
            <a:pPr marL="582613" indent="-571500"/>
            <a:r>
              <a:rPr lang="en-US" sz="4400" strike="sngStrike" dirty="0">
                <a:solidFill>
                  <a:schemeClr val="bg1">
                    <a:lumMod val="75000"/>
                  </a:schemeClr>
                </a:solidFill>
                <a:latin typeface="Avenir Next" panose="020B0503020202020204" pitchFamily="34" charset="0"/>
              </a:rPr>
              <a:t>“Finally” – ESV, KJV, NKJV, NASB1995, Amplified, HCSB, CEV, etc.</a:t>
            </a:r>
          </a:p>
          <a:p>
            <a:pPr marL="582613" indent="-571500"/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“In addition” – CSB</a:t>
            </a:r>
          </a:p>
          <a:p>
            <a:pPr marL="582613" indent="-571500"/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“Further” – NIV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710963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So what should we do with this word?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24F6F-8DB3-63FE-FEB0-F34B4C15EF35}"/>
              </a:ext>
            </a:extLst>
          </p:cNvPr>
          <p:cNvSpPr txBox="1">
            <a:spLocks/>
          </p:cNvSpPr>
          <p:nvPr/>
        </p:nvSpPr>
        <p:spPr>
          <a:xfrm rot="20939800">
            <a:off x="10215241" y="-285846"/>
            <a:ext cx="1513730" cy="11978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FF00"/>
                </a:solidFill>
                <a:latin typeface="Avenir Next" panose="020B0503020202020204" pitchFamily="34" charset="0"/>
              </a:rPr>
              <a:t>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89EE85-87EF-DC79-9CDB-2C4AE08D6050}"/>
              </a:ext>
            </a:extLst>
          </p:cNvPr>
          <p:cNvCxnSpPr>
            <a:cxnSpLocks/>
          </p:cNvCxnSpPr>
          <p:nvPr/>
        </p:nvCxnSpPr>
        <p:spPr>
          <a:xfrm flipV="1">
            <a:off x="11042467" y="544068"/>
            <a:ext cx="65917" cy="3916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DA115BC-136D-A4AC-1A6B-14D9B3235029}"/>
              </a:ext>
            </a:extLst>
          </p:cNvPr>
          <p:cNvCxnSpPr>
            <a:cxnSpLocks/>
          </p:cNvCxnSpPr>
          <p:nvPr/>
        </p:nvCxnSpPr>
        <p:spPr>
          <a:xfrm flipH="1" flipV="1">
            <a:off x="10885714" y="605256"/>
            <a:ext cx="165463" cy="33919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80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3:1-2a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19-24)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3:1-2a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19-24)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77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5508D559-986B-EBB5-C0C8-BF9AF4FB6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0"/>
            <a:ext cx="5046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DAFBB7A-03F0-2254-21A8-D3B2AD3BD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538" y="6529034"/>
            <a:ext cx="3334078" cy="328966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From @</a:t>
            </a:r>
            <a:r>
              <a:rPr lang="en-US" sz="1600" dirty="0" err="1">
                <a:solidFill>
                  <a:schemeClr val="bg1"/>
                </a:solidFill>
                <a:latin typeface="Avenir Next" panose="020B0503020202020204" pitchFamily="34" charset="0"/>
              </a:rPr>
              <a:t>DannySlavich</a:t>
            </a:r>
            <a:r>
              <a:rPr lang="en-US" sz="1600" dirty="0">
                <a:solidFill>
                  <a:schemeClr val="bg1"/>
                </a:solidFill>
                <a:latin typeface="Avenir Next" panose="020B0503020202020204" pitchFamily="34" charset="0"/>
              </a:rPr>
              <a:t> on Twitter</a:t>
            </a:r>
          </a:p>
        </p:txBody>
      </p:sp>
    </p:spTree>
    <p:extLst>
      <p:ext uri="{BB962C8B-B14F-4D97-AF65-F5344CB8AC3E}">
        <p14:creationId xmlns:p14="http://schemas.microsoft.com/office/powerpoint/2010/main" val="3232143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3:1-2a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19-24)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812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64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157554" cy="4123944"/>
          </a:xfrm>
        </p:spPr>
        <p:txBody>
          <a:bodyPr anchor="t">
            <a:noAutofit/>
          </a:bodyPr>
          <a:lstStyle/>
          <a:p>
            <a:pPr marL="7938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In addition, my brothers and sisters, rejoice in the Lord. To write to you again about this is no trouble for me and is a safeguard for you.</a:t>
            </a:r>
          </a:p>
          <a:p>
            <a:pPr marL="7938" indent="0">
              <a:buNone/>
            </a:pPr>
            <a:r>
              <a:rPr lang="en-US" sz="4400" dirty="0">
                <a:solidFill>
                  <a:srgbClr val="FFFF00"/>
                </a:solidFill>
                <a:latin typeface="Avenir Next" panose="020B0503020202020204" pitchFamily="34" charset="0"/>
              </a:rPr>
              <a:t>Watch out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3:1-2a (CSB)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23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3:1-2a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19-24)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2016252"/>
            <a:ext cx="10157555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Strong’s: something remaining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l-GR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λοιπόν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 (G3063): </a:t>
            </a:r>
            <a:r>
              <a:rPr lang="en-US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loipon</a:t>
            </a:r>
            <a:r>
              <a:rPr lang="en-US" b="1" i="1" dirty="0">
                <a:solidFill>
                  <a:schemeClr val="bg1"/>
                </a:solidFill>
                <a:latin typeface="Avenir Next" panose="020B0503020202020204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loy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-PAHN)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72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1" y="2016252"/>
            <a:ext cx="10379312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“Whatever happens” – NLT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“Finally” – ESV, KJV, NKJV, NASB1995, Amplified, HCSB, CEV, etc.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“In addition” – CSB</a:t>
            </a: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“Further” – NIV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710963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What do other English translations do?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69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loipon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loy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-PAHN)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(1) as far as the rest is concerned,</a:t>
            </a:r>
            <a:b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(2) beyond that,</a:t>
            </a:r>
            <a:b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(3) in addition, (4) finally</a:t>
            </a:r>
            <a:b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venir Next" panose="020B0503020202020204" pitchFamily="34" charset="0"/>
              </a:rPr>
              <a:t>specifically referencing Philippians 3:1: “as a transition to something new”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93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710963" cy="119786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“Semantic range” example: trunk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517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3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Paul Himes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(via </a:t>
            </a:r>
            <a:r>
              <a:rPr lang="en-US" sz="4000" dirty="0" err="1">
                <a:solidFill>
                  <a:schemeClr val="bg1"/>
                </a:solidFill>
                <a:latin typeface="Avenir Next" panose="020B0503020202020204" pitchFamily="34" charset="0"/>
              </a:rPr>
              <a:t>Logos.com</a:t>
            </a: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If “context is king,” then “semantic range is parliament,” for semantic range represents the will of the people.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aul Himes">
            <a:extLst>
              <a:ext uri="{FF2B5EF4-FFF2-40B4-BE49-F238E27FC236}">
                <a16:creationId xmlns:a16="http://schemas.microsoft.com/office/drawing/2014/main" id="{E0418933-340D-441C-FAEB-A53CD44B2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42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74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3578</TotalTime>
  <Words>908</Words>
  <Application>Microsoft Macintosh PowerPoint</Application>
  <PresentationFormat>Widescreen</PresentationFormat>
  <Paragraphs>71</Paragraphs>
  <Slides>39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19-24)</vt:lpstr>
      <vt:lpstr>Philippians 3:1-2a (CSB)</vt:lpstr>
      <vt:lpstr>Today’s class (pages 19-24)</vt:lpstr>
      <vt:lpstr>λοιπόν (G3063): loipon (loy-PAHN)</vt:lpstr>
      <vt:lpstr>What do other English translations do?</vt:lpstr>
      <vt:lpstr>BDAG on loipon (loy-PAHN)  (1) as far as the rest is concerned, (2) beyond that, (3) in addition, (4) finally  specifically referencing Philippians 3:1: “as a transition to something new”</vt:lpstr>
      <vt:lpstr>“Semantic range” example: trunk</vt:lpstr>
      <vt:lpstr>Paul Himes (via Logos.com)  If “context is king,” then “semantic range is parliament,” for semantic range represents the will of the people.</vt:lpstr>
      <vt:lpstr>What is the structure of Philippians?</vt:lpstr>
      <vt:lpstr>Dr. G. F. Hawthorne &amp; Dr. Ralph P. Martin  1:12-2:30: News and         Instructions 3:1-21: Digression… 4:1-9: Exhortations… 4:10-20: Gratitude…</vt:lpstr>
      <vt:lpstr>Dr. Gordon Fee  1:12-26:    Paul’s “Affairs” 1:17-2:18: The Philippians’         “Affairs” 2:19-30:    What’s Next 3:1-4:3:     Their “Affairs” Again</vt:lpstr>
      <vt:lpstr>Dr. G. Walter Hansen (1/2)  1:3-11:       Prayers for Partners 1:12-26:    Reports of Gospel         Ministry 1:27-2:18: Imperatives for         Citizens Worthy of          the Gospel </vt:lpstr>
      <vt:lpstr>Dr. G. Walter Hansen (2/2)  2:19-30: Recommendations of      Christ-like Servants 3:1-21:   Disclosures of     Personal Experience 4:1-9:     Final Appeals 4:10-20: Thanks for Gifts from      Partners</vt:lpstr>
      <vt:lpstr>Dr. Joe Hellerman (1/2)  1:12-26:  Paul’s Circumstances       and the Gospel 1:27-4:9: Body of the Letter 4:10-20:  Paul’s Circumstances       and the Philippians’       Gifts  </vt:lpstr>
      <vt:lpstr>Dr. Joe Hellerman (2/2)  1:27-30: Summary Exhortation      to Unity and      Steadfastness 2:1-30:   Unity Among Believers 3:1-4:1:  Steadfastness Toward      Opponents 4:2-9:     Final Words of            Exhortation</vt:lpstr>
      <vt:lpstr>Dr. Matthew Harmon (1/2)  1:1-26:     The Progress of the       Gospel 1:27-4:3: Living as Kingdom       Citizens in a Manner       Worthy of the Gospel 4:4-23:    Growth and Gratitude             in the Gospel</vt:lpstr>
      <vt:lpstr>Dr. Matthew Harmon (2/2)  2:19-4:3: Examples of a       Christ-like Mindset      2:19-30:  Paul’s Co-workers      3:1-14:    Paul himself      3:15-4:3: The Call to Imitate      Paul and His Co-     workers</vt:lpstr>
      <vt:lpstr>So what should we do with this word?</vt:lpstr>
      <vt:lpstr>Today’s class (pages 19-24)</vt:lpstr>
      <vt:lpstr>From @DannySlavich on Twitter</vt:lpstr>
      <vt:lpstr>Today’s class (pages 19-24)</vt:lpstr>
      <vt:lpstr>Prayer Time</vt:lpstr>
      <vt:lpstr>Today’s class (page 16)</vt:lpstr>
      <vt:lpstr>PowerPoint Presentation</vt:lpstr>
      <vt:lpstr> Preposition circle (page 11)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2</cp:revision>
  <cp:lastPrinted>2022-07-30T14:36:29Z</cp:lastPrinted>
  <dcterms:created xsi:type="dcterms:W3CDTF">2022-07-16T19:21:48Z</dcterms:created>
  <dcterms:modified xsi:type="dcterms:W3CDTF">2023-05-07T00:26:28Z</dcterms:modified>
</cp:coreProperties>
</file>